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71" r:id="rId7"/>
    <p:sldId id="274" r:id="rId8"/>
    <p:sldId id="278" r:id="rId9"/>
    <p:sldId id="275" r:id="rId10"/>
    <p:sldId id="280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BD59B0-178D-D9B8-6701-8E557122B75B}" name="Jennifer Doll" initials="JD" userId="S::jennifer@sacta.org::3e6dc714-053a-4d25-81b8-b813f50390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32D"/>
    <a:srgbClr val="42A7DE"/>
    <a:srgbClr val="263C74"/>
    <a:srgbClr val="DBE1E9"/>
    <a:srgbClr val="DFE5E5"/>
    <a:srgbClr val="DFE7E9"/>
    <a:srgbClr val="E5E8E5"/>
    <a:srgbClr val="DAE2E3"/>
    <a:srgbClr val="D5DDDB"/>
    <a:srgbClr val="D3D9D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5EFE2-855F-431A-8AB2-8F5E77513B77}" v="50" dt="2025-05-01T17:11:59.829"/>
    <p1510:client id="{15FC3B99-1CEF-48DE-A02F-A4D896A65E84}" v="54" dt="2025-05-01T16:13:29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62" autoAdjust="0"/>
  </p:normalViewPr>
  <p:slideViewPr>
    <p:cSldViewPr snapToGrid="0">
      <p:cViewPr varScale="1">
        <p:scale>
          <a:sx n="95" d="100"/>
          <a:sy n="95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in Purinton" userId="89a6b85a-7965-44b2-9d2f-894320469121" providerId="ADAL" clId="{15FC3B99-1CEF-48DE-A02F-A4D896A65E84}"/>
    <pc:docChg chg="undo custSel delSld modSld">
      <pc:chgData name="Dustin Purinton" userId="89a6b85a-7965-44b2-9d2f-894320469121" providerId="ADAL" clId="{15FC3B99-1CEF-48DE-A02F-A4D896A65E84}" dt="2025-05-01T16:18:52.189" v="1620" actId="27636"/>
      <pc:docMkLst>
        <pc:docMk/>
      </pc:docMkLst>
      <pc:sldChg chg="modSp mod">
        <pc:chgData name="Dustin Purinton" userId="89a6b85a-7965-44b2-9d2f-894320469121" providerId="ADAL" clId="{15FC3B99-1CEF-48DE-A02F-A4D896A65E84}" dt="2025-05-01T16:18:52.189" v="1620" actId="27636"/>
        <pc:sldMkLst>
          <pc:docMk/>
          <pc:sldMk cId="4146641091" sldId="256"/>
        </pc:sldMkLst>
        <pc:spChg chg="mod">
          <ac:chgData name="Dustin Purinton" userId="89a6b85a-7965-44b2-9d2f-894320469121" providerId="ADAL" clId="{15FC3B99-1CEF-48DE-A02F-A4D896A65E84}" dt="2025-04-15T20:29:23.943" v="25" actId="20577"/>
          <ac:spMkLst>
            <pc:docMk/>
            <pc:sldMk cId="4146641091" sldId="256"/>
            <ac:spMk id="2" creationId="{389177E2-0CC9-EE09-5C7C-1661474F1224}"/>
          </ac:spMkLst>
        </pc:spChg>
        <pc:spChg chg="mod">
          <ac:chgData name="Dustin Purinton" userId="89a6b85a-7965-44b2-9d2f-894320469121" providerId="ADAL" clId="{15FC3B99-1CEF-48DE-A02F-A4D896A65E84}" dt="2025-05-01T16:18:52.189" v="1620" actId="27636"/>
          <ac:spMkLst>
            <pc:docMk/>
            <pc:sldMk cId="4146641091" sldId="256"/>
            <ac:spMk id="3" creationId="{0F31E42F-4A75-18B6-63CE-F439A31EED0E}"/>
          </ac:spMkLst>
        </pc:spChg>
      </pc:sldChg>
      <pc:sldChg chg="addSp delSp modSp mod">
        <pc:chgData name="Dustin Purinton" userId="89a6b85a-7965-44b2-9d2f-894320469121" providerId="ADAL" clId="{15FC3B99-1CEF-48DE-A02F-A4D896A65E84}" dt="2025-05-01T16:02:34.516" v="1416" actId="20577"/>
        <pc:sldMkLst>
          <pc:docMk/>
          <pc:sldMk cId="4158787748" sldId="257"/>
        </pc:sldMkLst>
        <pc:spChg chg="mod">
          <ac:chgData name="Dustin Purinton" userId="89a6b85a-7965-44b2-9d2f-894320469121" providerId="ADAL" clId="{15FC3B99-1CEF-48DE-A02F-A4D896A65E84}" dt="2025-04-15T21:35:41.357" v="1392" actId="26606"/>
          <ac:spMkLst>
            <pc:docMk/>
            <pc:sldMk cId="4158787748" sldId="257"/>
            <ac:spMk id="2" creationId="{80AD11A4-1527-A3D0-C826-4BE70274B820}"/>
          </ac:spMkLst>
        </pc:spChg>
        <pc:graphicFrameChg chg="add mod">
          <ac:chgData name="Dustin Purinton" userId="89a6b85a-7965-44b2-9d2f-894320469121" providerId="ADAL" clId="{15FC3B99-1CEF-48DE-A02F-A4D896A65E84}" dt="2025-05-01T16:02:34.516" v="1416" actId="20577"/>
          <ac:graphicFrameMkLst>
            <pc:docMk/>
            <pc:sldMk cId="4158787748" sldId="257"/>
            <ac:graphicFrameMk id="5" creationId="{5F9438AA-14FE-CFC6-AD90-5A2E82E8AE1F}"/>
          </ac:graphicFrameMkLst>
        </pc:graphicFrameChg>
      </pc:sldChg>
      <pc:sldChg chg="modSp mod">
        <pc:chgData name="Dustin Purinton" userId="89a6b85a-7965-44b2-9d2f-894320469121" providerId="ADAL" clId="{15FC3B99-1CEF-48DE-A02F-A4D896A65E84}" dt="2025-04-15T21:35:27.784" v="1391" actId="12"/>
        <pc:sldMkLst>
          <pc:docMk/>
          <pc:sldMk cId="1297548684" sldId="258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2695494678" sldId="260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769122644" sldId="262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968844307" sldId="263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1921019058" sldId="264"/>
        </pc:sldMkLst>
      </pc:sldChg>
      <pc:sldChg chg="modSp mod">
        <pc:chgData name="Dustin Purinton" userId="89a6b85a-7965-44b2-9d2f-894320469121" providerId="ADAL" clId="{15FC3B99-1CEF-48DE-A02F-A4D896A65E84}" dt="2025-04-15T21:31:48.309" v="1296" actId="11"/>
        <pc:sldMkLst>
          <pc:docMk/>
          <pc:sldMk cId="1649536907" sldId="265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3883220416" sldId="267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338127388" sldId="268"/>
        </pc:sldMkLst>
      </pc:sldChg>
      <pc:sldChg chg="del">
        <pc:chgData name="Dustin Purinton" userId="89a6b85a-7965-44b2-9d2f-894320469121" providerId="ADAL" clId="{15FC3B99-1CEF-48DE-A02F-A4D896A65E84}" dt="2025-04-15T21:34:22.090" v="1373" actId="2696"/>
        <pc:sldMkLst>
          <pc:docMk/>
          <pc:sldMk cId="339234822" sldId="269"/>
        </pc:sldMkLst>
      </pc:sldChg>
      <pc:sldChg chg="modSp mod">
        <pc:chgData name="Dustin Purinton" userId="89a6b85a-7965-44b2-9d2f-894320469121" providerId="ADAL" clId="{15FC3B99-1CEF-48DE-A02F-A4D896A65E84}" dt="2025-05-01T16:17:51.408" v="1605" actId="123"/>
        <pc:sldMkLst>
          <pc:docMk/>
          <pc:sldMk cId="826397397" sldId="270"/>
        </pc:sldMkLst>
        <pc:spChg chg="mod">
          <ac:chgData name="Dustin Purinton" userId="89a6b85a-7965-44b2-9d2f-894320469121" providerId="ADAL" clId="{15FC3B99-1CEF-48DE-A02F-A4D896A65E84}" dt="2025-04-15T21:34:26.705" v="1387" actId="20577"/>
          <ac:spMkLst>
            <pc:docMk/>
            <pc:sldMk cId="826397397" sldId="270"/>
            <ac:spMk id="2" creationId="{1D6CC2B2-AF0D-5C97-5F39-54FFC8E92FB5}"/>
          </ac:spMkLst>
        </pc:spChg>
        <pc:spChg chg="mod">
          <ac:chgData name="Dustin Purinton" userId="89a6b85a-7965-44b2-9d2f-894320469121" providerId="ADAL" clId="{15FC3B99-1CEF-48DE-A02F-A4D896A65E84}" dt="2025-05-01T16:17:51.408" v="1605" actId="123"/>
          <ac:spMkLst>
            <pc:docMk/>
            <pc:sldMk cId="826397397" sldId="270"/>
            <ac:spMk id="3" creationId="{525511FD-B93C-6150-B9A3-9AC9F52B669A}"/>
          </ac:spMkLst>
        </pc:spChg>
      </pc:sldChg>
      <pc:sldChg chg="addSp delSp modSp mod modClrScheme chgLayout">
        <pc:chgData name="Dustin Purinton" userId="89a6b85a-7965-44b2-9d2f-894320469121" providerId="ADAL" clId="{15FC3B99-1CEF-48DE-A02F-A4D896A65E84}" dt="2025-05-01T16:12:04.820" v="1474" actId="20577"/>
        <pc:sldMkLst>
          <pc:docMk/>
          <pc:sldMk cId="2062755915" sldId="271"/>
        </pc:sldMkLst>
        <pc:spChg chg="mod ord">
          <ac:chgData name="Dustin Purinton" userId="89a6b85a-7965-44b2-9d2f-894320469121" providerId="ADAL" clId="{15FC3B99-1CEF-48DE-A02F-A4D896A65E84}" dt="2025-05-01T16:12:04.820" v="1474" actId="20577"/>
          <ac:spMkLst>
            <pc:docMk/>
            <pc:sldMk cId="2062755915" sldId="271"/>
            <ac:spMk id="2" creationId="{B23D4FD7-1644-DA96-9FFB-18AC3BCFC146}"/>
          </ac:spMkLst>
        </pc:spChg>
        <pc:graphicFrameChg chg="add mod ord">
          <ac:chgData name="Dustin Purinton" userId="89a6b85a-7965-44b2-9d2f-894320469121" providerId="ADAL" clId="{15FC3B99-1CEF-48DE-A02F-A4D896A65E84}" dt="2025-04-15T21:33:56.996" v="1372" actId="700"/>
          <ac:graphicFrameMkLst>
            <pc:docMk/>
            <pc:sldMk cId="2062755915" sldId="271"/>
            <ac:graphicFrameMk id="4" creationId="{FF8ADC29-4A34-82B0-5A72-E19A09B62E37}"/>
          </ac:graphicFrameMkLst>
        </pc:graphicFrameChg>
      </pc:sldChg>
      <pc:sldChg chg="addSp delSp modSp mod modClrScheme chgLayout">
        <pc:chgData name="Dustin Purinton" userId="89a6b85a-7965-44b2-9d2f-894320469121" providerId="ADAL" clId="{15FC3B99-1CEF-48DE-A02F-A4D896A65E84}" dt="2025-04-15T21:36:13.835" v="1394" actId="26606"/>
        <pc:sldMkLst>
          <pc:docMk/>
          <pc:sldMk cId="270241413" sldId="272"/>
        </pc:sldMkLst>
      </pc:sldChg>
      <pc:sldChg chg="modSp">
        <pc:chgData name="Dustin Purinton" userId="89a6b85a-7965-44b2-9d2f-894320469121" providerId="ADAL" clId="{15FC3B99-1CEF-48DE-A02F-A4D896A65E84}" dt="2025-05-01T16:13:29.684" v="1523" actId="20577"/>
        <pc:sldMkLst>
          <pc:docMk/>
          <pc:sldMk cId="4181533167" sldId="274"/>
        </pc:sldMkLst>
        <pc:graphicFrameChg chg="mod">
          <ac:chgData name="Dustin Purinton" userId="89a6b85a-7965-44b2-9d2f-894320469121" providerId="ADAL" clId="{15FC3B99-1CEF-48DE-A02F-A4D896A65E84}" dt="2025-05-01T16:13:29.684" v="1523" actId="20577"/>
          <ac:graphicFrameMkLst>
            <pc:docMk/>
            <pc:sldMk cId="4181533167" sldId="274"/>
            <ac:graphicFrameMk id="4" creationId="{BDEC9B5C-D802-6C17-711E-4847C30F34A3}"/>
          </ac:graphicFrameMkLst>
        </pc:graphicFrameChg>
      </pc:sldChg>
      <pc:sldChg chg="modSp mod">
        <pc:chgData name="Dustin Purinton" userId="89a6b85a-7965-44b2-9d2f-894320469121" providerId="ADAL" clId="{15FC3B99-1CEF-48DE-A02F-A4D896A65E84}" dt="2025-05-01T16:16:43.373" v="1601" actId="20577"/>
        <pc:sldMkLst>
          <pc:docMk/>
          <pc:sldMk cId="228935192" sldId="275"/>
        </pc:sldMkLst>
        <pc:spChg chg="mod">
          <ac:chgData name="Dustin Purinton" userId="89a6b85a-7965-44b2-9d2f-894320469121" providerId="ADAL" clId="{15FC3B99-1CEF-48DE-A02F-A4D896A65E84}" dt="2025-05-01T16:16:43.373" v="1601" actId="20577"/>
          <ac:spMkLst>
            <pc:docMk/>
            <pc:sldMk cId="228935192" sldId="275"/>
            <ac:spMk id="9" creationId="{7E3497D7-CDF8-3488-B63B-BDAE78F095CC}"/>
          </ac:spMkLst>
        </pc:spChg>
        <pc:grpChg chg="mod">
          <ac:chgData name="Dustin Purinton" userId="89a6b85a-7965-44b2-9d2f-894320469121" providerId="ADAL" clId="{15FC3B99-1CEF-48DE-A02F-A4D896A65E84}" dt="2025-05-01T16:16:21.734" v="1590" actId="1037"/>
          <ac:grpSpMkLst>
            <pc:docMk/>
            <pc:sldMk cId="228935192" sldId="275"/>
            <ac:grpSpMk id="6" creationId="{6ED942BE-E661-A32C-A854-1C62817BE885}"/>
          </ac:grpSpMkLst>
        </pc:grpChg>
      </pc:sldChg>
      <pc:sldChg chg="modSp">
        <pc:chgData name="Dustin Purinton" userId="89a6b85a-7965-44b2-9d2f-894320469121" providerId="ADAL" clId="{15FC3B99-1CEF-48DE-A02F-A4D896A65E84}" dt="2025-05-01T16:09:10.617" v="1418" actId="20577"/>
        <pc:sldMkLst>
          <pc:docMk/>
          <pc:sldMk cId="2520358748" sldId="279"/>
        </pc:sldMkLst>
        <pc:graphicFrameChg chg="mod">
          <ac:chgData name="Dustin Purinton" userId="89a6b85a-7965-44b2-9d2f-894320469121" providerId="ADAL" clId="{15FC3B99-1CEF-48DE-A02F-A4D896A65E84}" dt="2025-05-01T16:09:10.617" v="1418" actId="20577"/>
          <ac:graphicFrameMkLst>
            <pc:docMk/>
            <pc:sldMk cId="2520358748" sldId="279"/>
            <ac:graphicFrameMk id="3" creationId="{DE2A2ADB-8E3D-C140-B70E-6735DEE11A6D}"/>
          </ac:graphicFrameMkLst>
        </pc:graphicFrameChg>
      </pc:sldChg>
    </pc:docChg>
  </pc:docChgLst>
  <pc:docChgLst>
    <pc:chgData name="Kevin Bewsey" userId="617be78e-c4b4-46ea-8948-aecd8126a3af" providerId="ADAL" clId="{94E0EDB0-B816-4364-A9C1-13821C8B4D0A}"/>
    <pc:docChg chg="undo redo custSel addSld delSld modSld sldOrd">
      <pc:chgData name="Kevin Bewsey" userId="617be78e-c4b4-46ea-8948-aecd8126a3af" providerId="ADAL" clId="{94E0EDB0-B816-4364-A9C1-13821C8B4D0A}" dt="2025-04-16T22:40:07.138" v="1306" actId="20577"/>
      <pc:docMkLst>
        <pc:docMk/>
      </pc:docMkLst>
      <pc:sldChg chg="addSp delSp modSp mod">
        <pc:chgData name="Kevin Bewsey" userId="617be78e-c4b4-46ea-8948-aecd8126a3af" providerId="ADAL" clId="{94E0EDB0-B816-4364-A9C1-13821C8B4D0A}" dt="2025-04-16T22:38:27.610" v="1261" actId="478"/>
        <pc:sldMkLst>
          <pc:docMk/>
          <pc:sldMk cId="4181533167" sldId="274"/>
        </pc:sldMkLst>
      </pc:sldChg>
      <pc:sldChg chg="addSp delSp modSp add mod modNotesTx">
        <pc:chgData name="Kevin Bewsey" userId="617be78e-c4b4-46ea-8948-aecd8126a3af" providerId="ADAL" clId="{94E0EDB0-B816-4364-A9C1-13821C8B4D0A}" dt="2025-04-16T22:40:07.138" v="1306" actId="20577"/>
        <pc:sldMkLst>
          <pc:docMk/>
          <pc:sldMk cId="228935192" sldId="275"/>
        </pc:sldMkLst>
        <pc:spChg chg="mod">
          <ac:chgData name="Kevin Bewsey" userId="617be78e-c4b4-46ea-8948-aecd8126a3af" providerId="ADAL" clId="{94E0EDB0-B816-4364-A9C1-13821C8B4D0A}" dt="2025-04-16T22:11:51.498" v="791" actId="20577"/>
          <ac:spMkLst>
            <pc:docMk/>
            <pc:sldMk cId="228935192" sldId="275"/>
            <ac:spMk id="2" creationId="{A0805275-67F3-313C-2D71-648C4FD003B5}"/>
          </ac:spMkLst>
        </pc:spChg>
        <pc:spChg chg="mod">
          <ac:chgData name="Kevin Bewsey" userId="617be78e-c4b4-46ea-8948-aecd8126a3af" providerId="ADAL" clId="{94E0EDB0-B816-4364-A9C1-13821C8B4D0A}" dt="2025-04-16T22:04:35.243" v="480" actId="2085"/>
          <ac:spMkLst>
            <pc:docMk/>
            <pc:sldMk cId="228935192" sldId="275"/>
            <ac:spMk id="7" creationId="{3FA84B25-8D7F-C61D-FF86-CB30239C18C7}"/>
          </ac:spMkLst>
        </pc:spChg>
        <pc:spChg chg="mod ord">
          <ac:chgData name="Kevin Bewsey" userId="617be78e-c4b4-46ea-8948-aecd8126a3af" providerId="ADAL" clId="{94E0EDB0-B816-4364-A9C1-13821C8B4D0A}" dt="2025-04-16T22:03:59.579" v="475" actId="167"/>
          <ac:spMkLst>
            <pc:docMk/>
            <pc:sldMk cId="228935192" sldId="275"/>
            <ac:spMk id="8" creationId="{E633748E-8638-4716-FB52-47F0A0DAE71A}"/>
          </ac:spMkLst>
        </pc:spChg>
        <pc:spChg chg="mod">
          <ac:chgData name="Kevin Bewsey" userId="617be78e-c4b4-46ea-8948-aecd8126a3af" providerId="ADAL" clId="{94E0EDB0-B816-4364-A9C1-13821C8B4D0A}" dt="2025-04-16T22:04:45.247" v="481" actId="2085"/>
          <ac:spMkLst>
            <pc:docMk/>
            <pc:sldMk cId="228935192" sldId="275"/>
            <ac:spMk id="9" creationId="{7E3497D7-CDF8-3488-B63B-BDAE78F095CC}"/>
          </ac:spMkLst>
        </pc:spChg>
        <pc:spChg chg="mod ord">
          <ac:chgData name="Kevin Bewsey" userId="617be78e-c4b4-46ea-8948-aecd8126a3af" providerId="ADAL" clId="{94E0EDB0-B816-4364-A9C1-13821C8B4D0A}" dt="2025-04-16T22:04:09.314" v="478" actId="1076"/>
          <ac:spMkLst>
            <pc:docMk/>
            <pc:sldMk cId="228935192" sldId="275"/>
            <ac:spMk id="10" creationId="{1433ED35-B2B0-6006-5839-6F62DB6FC946}"/>
          </ac:spMkLst>
        </pc:spChg>
        <pc:spChg chg="mod">
          <ac:chgData name="Kevin Bewsey" userId="617be78e-c4b4-46ea-8948-aecd8126a3af" providerId="ADAL" clId="{94E0EDB0-B816-4364-A9C1-13821C8B4D0A}" dt="2025-04-16T22:14:50.781" v="888"/>
          <ac:spMkLst>
            <pc:docMk/>
            <pc:sldMk cId="228935192" sldId="275"/>
            <ac:spMk id="17" creationId="{58DB549E-4333-660C-E29E-50BB1C0A26F9}"/>
          </ac:spMkLst>
        </pc:spChg>
        <pc:spChg chg="mod">
          <ac:chgData name="Kevin Bewsey" userId="617be78e-c4b4-46ea-8948-aecd8126a3af" providerId="ADAL" clId="{94E0EDB0-B816-4364-A9C1-13821C8B4D0A}" dt="2025-04-16T22:04:47.045" v="482" actId="2085"/>
          <ac:spMkLst>
            <pc:docMk/>
            <pc:sldMk cId="228935192" sldId="275"/>
            <ac:spMk id="18" creationId="{CEE4871E-F5F3-9FF0-1AD3-D3463D1C7334}"/>
          </ac:spMkLst>
        </pc:spChg>
        <pc:spChg chg="mod ord">
          <ac:chgData name="Kevin Bewsey" userId="617be78e-c4b4-46ea-8948-aecd8126a3af" providerId="ADAL" clId="{94E0EDB0-B816-4364-A9C1-13821C8B4D0A}" dt="2025-04-16T22:04:05.520" v="477" actId="167"/>
          <ac:spMkLst>
            <pc:docMk/>
            <pc:sldMk cId="228935192" sldId="275"/>
            <ac:spMk id="19" creationId="{EF2E92D8-18BE-7950-E6E9-0148BBA8D80A}"/>
          </ac:spMkLst>
        </pc:spChg>
        <pc:spChg chg="mod">
          <ac:chgData name="Kevin Bewsey" userId="617be78e-c4b4-46ea-8948-aecd8126a3af" providerId="ADAL" clId="{94E0EDB0-B816-4364-A9C1-13821C8B4D0A}" dt="2025-04-16T22:04:48.612" v="483" actId="2085"/>
          <ac:spMkLst>
            <pc:docMk/>
            <pc:sldMk cId="228935192" sldId="275"/>
            <ac:spMk id="20" creationId="{6BBF5775-0203-456E-ADAA-E594BCB5A1C6}"/>
          </ac:spMkLst>
        </pc:spChg>
        <pc:spChg chg="mod topLvl">
          <ac:chgData name="Kevin Bewsey" userId="617be78e-c4b4-46ea-8948-aecd8126a3af" providerId="ADAL" clId="{94E0EDB0-B816-4364-A9C1-13821C8B4D0A}" dt="2025-04-16T22:17:51.421" v="971" actId="1076"/>
          <ac:spMkLst>
            <pc:docMk/>
            <pc:sldMk cId="228935192" sldId="275"/>
            <ac:spMk id="31" creationId="{362D43DC-638E-4DE1-2F4B-D899B300ECDF}"/>
          </ac:spMkLst>
        </pc:spChg>
        <pc:spChg chg="mod topLvl">
          <ac:chgData name="Kevin Bewsey" userId="617be78e-c4b4-46ea-8948-aecd8126a3af" providerId="ADAL" clId="{94E0EDB0-B816-4364-A9C1-13821C8B4D0A}" dt="2025-04-16T22:17:35.691" v="968" actId="165"/>
          <ac:spMkLst>
            <pc:docMk/>
            <pc:sldMk cId="228935192" sldId="275"/>
            <ac:spMk id="32" creationId="{CD792252-6ECB-DE67-CF9E-4E579630268A}"/>
          </ac:spMkLst>
        </pc:spChg>
        <pc:spChg chg="mod topLvl">
          <ac:chgData name="Kevin Bewsey" userId="617be78e-c4b4-46ea-8948-aecd8126a3af" providerId="ADAL" clId="{94E0EDB0-B816-4364-A9C1-13821C8B4D0A}" dt="2025-04-16T22:17:47.662" v="970" actId="1076"/>
          <ac:spMkLst>
            <pc:docMk/>
            <pc:sldMk cId="228935192" sldId="275"/>
            <ac:spMk id="33" creationId="{54391B14-2F42-427E-10F8-71DE4E3826A1}"/>
          </ac:spMkLst>
        </pc:spChg>
        <pc:spChg chg="mod topLvl">
          <ac:chgData name="Kevin Bewsey" userId="617be78e-c4b4-46ea-8948-aecd8126a3af" providerId="ADAL" clId="{94E0EDB0-B816-4364-A9C1-13821C8B4D0A}" dt="2025-04-16T22:17:35.691" v="968" actId="165"/>
          <ac:spMkLst>
            <pc:docMk/>
            <pc:sldMk cId="228935192" sldId="275"/>
            <ac:spMk id="35" creationId="{2CF46F1B-245D-2626-BCED-54B91F4483AD}"/>
          </ac:spMkLst>
        </pc:spChg>
        <pc:grpChg chg="mod">
          <ac:chgData name="Kevin Bewsey" userId="617be78e-c4b4-46ea-8948-aecd8126a3af" providerId="ADAL" clId="{94E0EDB0-B816-4364-A9C1-13821C8B4D0A}" dt="2025-04-16T22:04:25.623" v="479" actId="14861"/>
          <ac:grpSpMkLst>
            <pc:docMk/>
            <pc:sldMk cId="228935192" sldId="275"/>
            <ac:grpSpMk id="6" creationId="{6ED942BE-E661-A32C-A854-1C62817BE885}"/>
          </ac:grpSpMkLst>
        </pc:grpChg>
      </pc:sldChg>
      <pc:sldChg chg="delSp modSp add del mod">
        <pc:chgData name="Kevin Bewsey" userId="617be78e-c4b4-46ea-8948-aecd8126a3af" providerId="ADAL" clId="{94E0EDB0-B816-4364-A9C1-13821C8B4D0A}" dt="2025-04-16T22:38:43.354" v="1262" actId="47"/>
        <pc:sldMkLst>
          <pc:docMk/>
          <pc:sldMk cId="1415985781" sldId="276"/>
        </pc:sldMkLst>
      </pc:sldChg>
      <pc:sldChg chg="add del">
        <pc:chgData name="Kevin Bewsey" userId="617be78e-c4b4-46ea-8948-aecd8126a3af" providerId="ADAL" clId="{94E0EDB0-B816-4364-A9C1-13821C8B4D0A}" dt="2025-04-16T22:10:20.160" v="766" actId="47"/>
        <pc:sldMkLst>
          <pc:docMk/>
          <pc:sldMk cId="3563495539" sldId="277"/>
        </pc:sldMkLst>
      </pc:sldChg>
      <pc:sldChg chg="addSp delSp modSp add mod ord modClrScheme chgLayout">
        <pc:chgData name="Kevin Bewsey" userId="617be78e-c4b4-46ea-8948-aecd8126a3af" providerId="ADAL" clId="{94E0EDB0-B816-4364-A9C1-13821C8B4D0A}" dt="2025-04-16T22:14:06.873" v="880" actId="14100"/>
        <pc:sldMkLst>
          <pc:docMk/>
          <pc:sldMk cId="3504546098" sldId="278"/>
        </pc:sldMkLst>
        <pc:spChg chg="mod ord">
          <ac:chgData name="Kevin Bewsey" userId="617be78e-c4b4-46ea-8948-aecd8126a3af" providerId="ADAL" clId="{94E0EDB0-B816-4364-A9C1-13821C8B4D0A}" dt="2025-04-16T22:08:24.329" v="763" actId="700"/>
          <ac:spMkLst>
            <pc:docMk/>
            <pc:sldMk cId="3504546098" sldId="278"/>
            <ac:spMk id="2" creationId="{7ED79592-B98B-F73A-54E6-82A68EAF6CB6}"/>
          </ac:spMkLst>
        </pc:spChg>
        <pc:spChg chg="add mod ord">
          <ac:chgData name="Kevin Bewsey" userId="617be78e-c4b4-46ea-8948-aecd8126a3af" providerId="ADAL" clId="{94E0EDB0-B816-4364-A9C1-13821C8B4D0A}" dt="2025-04-16T22:08:24.329" v="763" actId="700"/>
          <ac:spMkLst>
            <pc:docMk/>
            <pc:sldMk cId="3504546098" sldId="278"/>
            <ac:spMk id="5" creationId="{3633F1D7-BCF5-B214-834B-8E87CE1FF0CD}"/>
          </ac:spMkLst>
        </pc:spChg>
        <pc:graphicFrameChg chg="mod ord">
          <ac:chgData name="Kevin Bewsey" userId="617be78e-c4b4-46ea-8948-aecd8126a3af" providerId="ADAL" clId="{94E0EDB0-B816-4364-A9C1-13821C8B4D0A}" dt="2025-04-16T22:14:06.873" v="880" actId="14100"/>
          <ac:graphicFrameMkLst>
            <pc:docMk/>
            <pc:sldMk cId="3504546098" sldId="278"/>
            <ac:graphicFrameMk id="4" creationId="{1CC93418-5C23-3371-0A44-879F17C81A94}"/>
          </ac:graphicFrameMkLst>
        </pc:graphicFrameChg>
      </pc:sldChg>
      <pc:sldChg chg="addSp delSp modSp add mod modNotesTx">
        <pc:chgData name="Kevin Bewsey" userId="617be78e-c4b4-46ea-8948-aecd8126a3af" providerId="ADAL" clId="{94E0EDB0-B816-4364-A9C1-13821C8B4D0A}" dt="2025-04-16T22:37:19.032" v="1252" actId="20577"/>
        <pc:sldMkLst>
          <pc:docMk/>
          <pc:sldMk cId="2520358748" sldId="279"/>
        </pc:sldMkLst>
        <pc:spChg chg="mod">
          <ac:chgData name="Kevin Bewsey" userId="617be78e-c4b4-46ea-8948-aecd8126a3af" providerId="ADAL" clId="{94E0EDB0-B816-4364-A9C1-13821C8B4D0A}" dt="2025-04-16T22:20:08.983" v="1001" actId="14100"/>
          <ac:spMkLst>
            <pc:docMk/>
            <pc:sldMk cId="2520358748" sldId="279"/>
            <ac:spMk id="33" creationId="{1235C198-9ED6-2C8A-67CB-0AA7F2163C54}"/>
          </ac:spMkLst>
        </pc:spChg>
        <pc:graphicFrameChg chg="add mod modGraphic">
          <ac:chgData name="Kevin Bewsey" userId="617be78e-c4b4-46ea-8948-aecd8126a3af" providerId="ADAL" clId="{94E0EDB0-B816-4364-A9C1-13821C8B4D0A}" dt="2025-04-16T22:35:57.967" v="1244"/>
          <ac:graphicFrameMkLst>
            <pc:docMk/>
            <pc:sldMk cId="2520358748" sldId="279"/>
            <ac:graphicFrameMk id="3" creationId="{DE2A2ADB-8E3D-C140-B70E-6735DEE11A6D}"/>
          </ac:graphicFrameMkLst>
        </pc:graphicFrameChg>
      </pc:sldChg>
    </pc:docChg>
  </pc:docChgLst>
  <pc:docChgLst>
    <pc:chgData name="Jennifer Doll" userId="3e6dc714-053a-4d25-81b8-b813f5039050" providerId="ADAL" clId="{0EC5EFE2-855F-431A-8AB2-8F5E77513B77}"/>
    <pc:docChg chg="undo redo custSel addSld delSld modSld">
      <pc:chgData name="Jennifer Doll" userId="3e6dc714-053a-4d25-81b8-b813f5039050" providerId="ADAL" clId="{0EC5EFE2-855F-431A-8AB2-8F5E77513B77}" dt="2025-05-01T17:12:32.838" v="794" actId="2696"/>
      <pc:docMkLst>
        <pc:docMk/>
      </pc:docMkLst>
      <pc:sldChg chg="modSp">
        <pc:chgData name="Jennifer Doll" userId="3e6dc714-053a-4d25-81b8-b813f5039050" providerId="ADAL" clId="{0EC5EFE2-855F-431A-8AB2-8F5E77513B77}" dt="2025-05-01T17:06:21.161" v="753" actId="2711"/>
        <pc:sldMkLst>
          <pc:docMk/>
          <pc:sldMk cId="4158787748" sldId="257"/>
        </pc:sldMkLst>
        <pc:graphicFrameChg chg="mod">
          <ac:chgData name="Jennifer Doll" userId="3e6dc714-053a-4d25-81b8-b813f5039050" providerId="ADAL" clId="{0EC5EFE2-855F-431A-8AB2-8F5E77513B77}" dt="2025-05-01T17:06:21.161" v="753" actId="2711"/>
          <ac:graphicFrameMkLst>
            <pc:docMk/>
            <pc:sldMk cId="4158787748" sldId="257"/>
            <ac:graphicFrameMk id="5" creationId="{5F9438AA-14FE-CFC6-AD90-5A2E82E8AE1F}"/>
          </ac:graphicFrameMkLst>
        </pc:graphicFrameChg>
      </pc:sldChg>
      <pc:sldChg chg="addSp delSp modSp del mod modClrScheme chgLayout">
        <pc:chgData name="Jennifer Doll" userId="3e6dc714-053a-4d25-81b8-b813f5039050" providerId="ADAL" clId="{0EC5EFE2-855F-431A-8AB2-8F5E77513B77}" dt="2025-04-18T19:02:11.223" v="660" actId="2696"/>
        <pc:sldMkLst>
          <pc:docMk/>
          <pc:sldMk cId="1297548684" sldId="258"/>
        </pc:sldMkLst>
      </pc:sldChg>
      <pc:sldChg chg="del">
        <pc:chgData name="Jennifer Doll" userId="3e6dc714-053a-4d25-81b8-b813f5039050" providerId="ADAL" clId="{0EC5EFE2-855F-431A-8AB2-8F5E77513B77}" dt="2025-04-16T18:39:41.228" v="444" actId="2696"/>
        <pc:sldMkLst>
          <pc:docMk/>
          <pc:sldMk cId="1649536907" sldId="265"/>
        </pc:sldMkLst>
      </pc:sldChg>
      <pc:sldChg chg="addSp delSp modSp mod modClrScheme chgLayout">
        <pc:chgData name="Jennifer Doll" userId="3e6dc714-053a-4d25-81b8-b813f5039050" providerId="ADAL" clId="{0EC5EFE2-855F-431A-8AB2-8F5E77513B77}" dt="2025-04-16T19:15:46.700" v="550" actId="1076"/>
        <pc:sldMkLst>
          <pc:docMk/>
          <pc:sldMk cId="826397397" sldId="270"/>
        </pc:sldMkLst>
        <pc:spChg chg="mod ord">
          <ac:chgData name="Jennifer Doll" userId="3e6dc714-053a-4d25-81b8-b813f5039050" providerId="ADAL" clId="{0EC5EFE2-855F-431A-8AB2-8F5E77513B77}" dt="2025-04-16T19:15:39.194" v="549" actId="1076"/>
          <ac:spMkLst>
            <pc:docMk/>
            <pc:sldMk cId="826397397" sldId="270"/>
            <ac:spMk id="2" creationId="{1D6CC2B2-AF0D-5C97-5F39-54FFC8E92FB5}"/>
          </ac:spMkLst>
        </pc:spChg>
        <pc:spChg chg="mod ord">
          <ac:chgData name="Jennifer Doll" userId="3e6dc714-053a-4d25-81b8-b813f5039050" providerId="ADAL" clId="{0EC5EFE2-855F-431A-8AB2-8F5E77513B77}" dt="2025-04-16T19:15:46.700" v="550" actId="1076"/>
          <ac:spMkLst>
            <pc:docMk/>
            <pc:sldMk cId="826397397" sldId="270"/>
            <ac:spMk id="3" creationId="{525511FD-B93C-6150-B9A3-9AC9F52B669A}"/>
          </ac:spMkLst>
        </pc:spChg>
      </pc:sldChg>
      <pc:sldChg chg="modSp mod modClrScheme chgLayout">
        <pc:chgData name="Jennifer Doll" userId="3e6dc714-053a-4d25-81b8-b813f5039050" providerId="ADAL" clId="{0EC5EFE2-855F-431A-8AB2-8F5E77513B77}" dt="2025-05-01T17:06:32.136" v="754" actId="2711"/>
        <pc:sldMkLst>
          <pc:docMk/>
          <pc:sldMk cId="2062755915" sldId="271"/>
        </pc:sldMkLst>
        <pc:spChg chg="mod ord">
          <ac:chgData name="Jennifer Doll" userId="3e6dc714-053a-4d25-81b8-b813f5039050" providerId="ADAL" clId="{0EC5EFE2-855F-431A-8AB2-8F5E77513B77}" dt="2025-04-16T18:44:57.549" v="455" actId="700"/>
          <ac:spMkLst>
            <pc:docMk/>
            <pc:sldMk cId="2062755915" sldId="271"/>
            <ac:spMk id="2" creationId="{B23D4FD7-1644-DA96-9FFB-18AC3BCFC146}"/>
          </ac:spMkLst>
        </pc:spChg>
        <pc:graphicFrameChg chg="mod ord">
          <ac:chgData name="Jennifer Doll" userId="3e6dc714-053a-4d25-81b8-b813f5039050" providerId="ADAL" clId="{0EC5EFE2-855F-431A-8AB2-8F5E77513B77}" dt="2025-05-01T17:06:32.136" v="754" actId="2711"/>
          <ac:graphicFrameMkLst>
            <pc:docMk/>
            <pc:sldMk cId="2062755915" sldId="271"/>
            <ac:graphicFrameMk id="4" creationId="{FF8ADC29-4A34-82B0-5A72-E19A09B62E37}"/>
          </ac:graphicFrameMkLst>
        </pc:graphicFrameChg>
      </pc:sldChg>
      <pc:sldChg chg="addSp delSp modSp del mod modClrScheme chgLayout modNotesTx">
        <pc:chgData name="Jennifer Doll" userId="3e6dc714-053a-4d25-81b8-b813f5039050" providerId="ADAL" clId="{0EC5EFE2-855F-431A-8AB2-8F5E77513B77}" dt="2025-04-16T18:39:34.371" v="443" actId="2696"/>
        <pc:sldMkLst>
          <pc:docMk/>
          <pc:sldMk cId="270241413" sldId="272"/>
        </pc:sldMkLst>
      </pc:sldChg>
      <pc:sldChg chg="addSp delSp modSp add mod modClrScheme chgLayout">
        <pc:chgData name="Jennifer Doll" userId="3e6dc714-053a-4d25-81b8-b813f5039050" providerId="ADAL" clId="{0EC5EFE2-855F-431A-8AB2-8F5E77513B77}" dt="2025-05-01T17:07:32.280" v="761" actId="404"/>
        <pc:sldMkLst>
          <pc:docMk/>
          <pc:sldMk cId="4181533167" sldId="274"/>
        </pc:sldMkLst>
        <pc:spChg chg="mod ord">
          <ac:chgData name="Jennifer Doll" userId="3e6dc714-053a-4d25-81b8-b813f5039050" providerId="ADAL" clId="{0EC5EFE2-855F-431A-8AB2-8F5E77513B77}" dt="2025-04-16T19:14:21.125" v="542" actId="700"/>
          <ac:spMkLst>
            <pc:docMk/>
            <pc:sldMk cId="4181533167" sldId="274"/>
            <ac:spMk id="2" creationId="{8571B727-0460-C35E-3616-E6540DB4948C}"/>
          </ac:spMkLst>
        </pc:spChg>
        <pc:spChg chg="add mod ord">
          <ac:chgData name="Jennifer Doll" userId="3e6dc714-053a-4d25-81b8-b813f5039050" providerId="ADAL" clId="{0EC5EFE2-855F-431A-8AB2-8F5E77513B77}" dt="2025-04-16T19:14:21.125" v="542" actId="700"/>
          <ac:spMkLst>
            <pc:docMk/>
            <pc:sldMk cId="4181533167" sldId="274"/>
            <ac:spMk id="17" creationId="{93E423F5-6B14-DAE7-BF6B-ACA85456D19E}"/>
          </ac:spMkLst>
        </pc:spChg>
        <pc:graphicFrameChg chg="add mod modGraphic">
          <ac:chgData name="Jennifer Doll" userId="3e6dc714-053a-4d25-81b8-b813f5039050" providerId="ADAL" clId="{0EC5EFE2-855F-431A-8AB2-8F5E77513B77}" dt="2025-05-01T17:07:32.280" v="761" actId="404"/>
          <ac:graphicFrameMkLst>
            <pc:docMk/>
            <pc:sldMk cId="4181533167" sldId="274"/>
            <ac:graphicFrameMk id="4" creationId="{BDEC9B5C-D802-6C17-711E-4847C30F34A3}"/>
          </ac:graphicFrameMkLst>
        </pc:graphicFrameChg>
        <pc:picChg chg="add mod">
          <ac:chgData name="Jennifer Doll" userId="3e6dc714-053a-4d25-81b8-b813f5039050" providerId="ADAL" clId="{0EC5EFE2-855F-431A-8AB2-8F5E77513B77}" dt="2025-04-18T18:53:14.575" v="595"/>
          <ac:picMkLst>
            <pc:docMk/>
            <pc:sldMk cId="4181533167" sldId="274"/>
            <ac:picMk id="6" creationId="{D84E9A20-26BD-D394-91CA-0E648ADB3F00}"/>
          </ac:picMkLst>
        </pc:picChg>
        <pc:picChg chg="add mod">
          <ac:chgData name="Jennifer Doll" userId="3e6dc714-053a-4d25-81b8-b813f5039050" providerId="ADAL" clId="{0EC5EFE2-855F-431A-8AB2-8F5E77513B77}" dt="2025-04-18T18:53:28.917" v="596"/>
          <ac:picMkLst>
            <pc:docMk/>
            <pc:sldMk cId="4181533167" sldId="274"/>
            <ac:picMk id="8" creationId="{C0A780A1-66AE-97E9-9A6B-69DCCF72DAD7}"/>
          </ac:picMkLst>
        </pc:picChg>
        <pc:picChg chg="add mod">
          <ac:chgData name="Jennifer Doll" userId="3e6dc714-053a-4d25-81b8-b813f5039050" providerId="ADAL" clId="{0EC5EFE2-855F-431A-8AB2-8F5E77513B77}" dt="2025-04-18T22:36:54.012" v="708"/>
          <ac:picMkLst>
            <pc:docMk/>
            <pc:sldMk cId="4181533167" sldId="274"/>
            <ac:picMk id="10" creationId="{BEB2193F-82F6-6D11-1C07-624BC34A2D37}"/>
          </ac:picMkLst>
        </pc:picChg>
      </pc:sldChg>
      <pc:sldChg chg="modSp mod">
        <pc:chgData name="Jennifer Doll" userId="3e6dc714-053a-4d25-81b8-b813f5039050" providerId="ADAL" clId="{0EC5EFE2-855F-431A-8AB2-8F5E77513B77}" dt="2025-05-01T17:08:23.918" v="767" actId="255"/>
        <pc:sldMkLst>
          <pc:docMk/>
          <pc:sldMk cId="228935192" sldId="275"/>
        </pc:sldMkLst>
        <pc:spChg chg="mod">
          <ac:chgData name="Jennifer Doll" userId="3e6dc714-053a-4d25-81b8-b813f5039050" providerId="ADAL" clId="{0EC5EFE2-855F-431A-8AB2-8F5E77513B77}" dt="2025-05-01T17:08:23.918" v="767" actId="255"/>
          <ac:spMkLst>
            <pc:docMk/>
            <pc:sldMk cId="228935192" sldId="275"/>
            <ac:spMk id="7" creationId="{3FA84B25-8D7F-C61D-FF86-CB30239C18C7}"/>
          </ac:spMkLst>
        </pc:spChg>
        <pc:spChg chg="mod">
          <ac:chgData name="Jennifer Doll" userId="3e6dc714-053a-4d25-81b8-b813f5039050" providerId="ADAL" clId="{0EC5EFE2-855F-431A-8AB2-8F5E77513B77}" dt="2025-05-01T17:08:16.151" v="766" actId="2711"/>
          <ac:spMkLst>
            <pc:docMk/>
            <pc:sldMk cId="228935192" sldId="275"/>
            <ac:spMk id="8" creationId="{E633748E-8638-4716-FB52-47F0A0DAE71A}"/>
          </ac:spMkLst>
        </pc:spChg>
        <pc:spChg chg="mod">
          <ac:chgData name="Jennifer Doll" userId="3e6dc714-053a-4d25-81b8-b813f5039050" providerId="ADAL" clId="{0EC5EFE2-855F-431A-8AB2-8F5E77513B77}" dt="2025-05-01T17:08:16.151" v="766" actId="2711"/>
          <ac:spMkLst>
            <pc:docMk/>
            <pc:sldMk cId="228935192" sldId="275"/>
            <ac:spMk id="9" creationId="{7E3497D7-CDF8-3488-B63B-BDAE78F095CC}"/>
          </ac:spMkLst>
        </pc:spChg>
        <pc:spChg chg="mod">
          <ac:chgData name="Jennifer Doll" userId="3e6dc714-053a-4d25-81b8-b813f5039050" providerId="ADAL" clId="{0EC5EFE2-855F-431A-8AB2-8F5E77513B77}" dt="2025-05-01T17:08:16.151" v="766" actId="2711"/>
          <ac:spMkLst>
            <pc:docMk/>
            <pc:sldMk cId="228935192" sldId="275"/>
            <ac:spMk id="10" creationId="{1433ED35-B2B0-6006-5839-6F62DB6FC946}"/>
          </ac:spMkLst>
        </pc:spChg>
        <pc:spChg chg="mod">
          <ac:chgData name="Jennifer Doll" userId="3e6dc714-053a-4d25-81b8-b813f5039050" providerId="ADAL" clId="{0EC5EFE2-855F-431A-8AB2-8F5E77513B77}" dt="2025-05-01T17:08:16.151" v="766" actId="2711"/>
          <ac:spMkLst>
            <pc:docMk/>
            <pc:sldMk cId="228935192" sldId="275"/>
            <ac:spMk id="18" creationId="{CEE4871E-F5F3-9FF0-1AD3-D3463D1C7334}"/>
          </ac:spMkLst>
        </pc:spChg>
        <pc:spChg chg="mod">
          <ac:chgData name="Jennifer Doll" userId="3e6dc714-053a-4d25-81b8-b813f5039050" providerId="ADAL" clId="{0EC5EFE2-855F-431A-8AB2-8F5E77513B77}" dt="2025-05-01T17:08:16.151" v="766" actId="2711"/>
          <ac:spMkLst>
            <pc:docMk/>
            <pc:sldMk cId="228935192" sldId="275"/>
            <ac:spMk id="19" creationId="{EF2E92D8-18BE-7950-E6E9-0148BBA8D80A}"/>
          </ac:spMkLst>
        </pc:spChg>
        <pc:spChg chg="mod">
          <ac:chgData name="Jennifer Doll" userId="3e6dc714-053a-4d25-81b8-b813f5039050" providerId="ADAL" clId="{0EC5EFE2-855F-431A-8AB2-8F5E77513B77}" dt="2025-05-01T17:08:16.151" v="766" actId="2711"/>
          <ac:spMkLst>
            <pc:docMk/>
            <pc:sldMk cId="228935192" sldId="275"/>
            <ac:spMk id="20" creationId="{6BBF5775-0203-456E-ADAA-E594BCB5A1C6}"/>
          </ac:spMkLst>
        </pc:spChg>
        <pc:spChg chg="mod">
          <ac:chgData name="Jennifer Doll" userId="3e6dc714-053a-4d25-81b8-b813f5039050" providerId="ADAL" clId="{0EC5EFE2-855F-431A-8AB2-8F5E77513B77}" dt="2025-05-01T17:08:04.875" v="764" actId="2711"/>
          <ac:spMkLst>
            <pc:docMk/>
            <pc:sldMk cId="228935192" sldId="275"/>
            <ac:spMk id="31" creationId="{362D43DC-638E-4DE1-2F4B-D899B300ECDF}"/>
          </ac:spMkLst>
        </pc:spChg>
        <pc:spChg chg="mod">
          <ac:chgData name="Jennifer Doll" userId="3e6dc714-053a-4d25-81b8-b813f5039050" providerId="ADAL" clId="{0EC5EFE2-855F-431A-8AB2-8F5E77513B77}" dt="2025-05-01T17:08:08.795" v="765" actId="2711"/>
          <ac:spMkLst>
            <pc:docMk/>
            <pc:sldMk cId="228935192" sldId="275"/>
            <ac:spMk id="33" creationId="{54391B14-2F42-427E-10F8-71DE4E3826A1}"/>
          </ac:spMkLst>
        </pc:spChg>
        <pc:grpChg chg="mod">
          <ac:chgData name="Jennifer Doll" userId="3e6dc714-053a-4d25-81b8-b813f5039050" providerId="ADAL" clId="{0EC5EFE2-855F-431A-8AB2-8F5E77513B77}" dt="2025-04-18T19:06:50.369" v="691" actId="1076"/>
          <ac:grpSpMkLst>
            <pc:docMk/>
            <pc:sldMk cId="228935192" sldId="275"/>
            <ac:grpSpMk id="6" creationId="{6ED942BE-E661-A32C-A854-1C62817BE885}"/>
          </ac:grpSpMkLst>
        </pc:grpChg>
      </pc:sldChg>
      <pc:sldChg chg="addSp modSp mod">
        <pc:chgData name="Jennifer Doll" userId="3e6dc714-053a-4d25-81b8-b813f5039050" providerId="ADAL" clId="{0EC5EFE2-855F-431A-8AB2-8F5E77513B77}" dt="2025-05-01T17:07:54.080" v="763" actId="255"/>
        <pc:sldMkLst>
          <pc:docMk/>
          <pc:sldMk cId="3504546098" sldId="278"/>
        </pc:sldMkLst>
        <pc:graphicFrameChg chg="mod">
          <ac:chgData name="Jennifer Doll" userId="3e6dc714-053a-4d25-81b8-b813f5039050" providerId="ADAL" clId="{0EC5EFE2-855F-431A-8AB2-8F5E77513B77}" dt="2025-05-01T17:07:54.080" v="763" actId="255"/>
          <ac:graphicFrameMkLst>
            <pc:docMk/>
            <pc:sldMk cId="3504546098" sldId="278"/>
            <ac:graphicFrameMk id="4" creationId="{1CC93418-5C23-3371-0A44-879F17C81A94}"/>
          </ac:graphicFrameMkLst>
        </pc:graphicFrameChg>
        <pc:picChg chg="add mod">
          <ac:chgData name="Jennifer Doll" userId="3e6dc714-053a-4d25-81b8-b813f5039050" providerId="ADAL" clId="{0EC5EFE2-855F-431A-8AB2-8F5E77513B77}" dt="2025-04-18T22:25:10.840" v="699" actId="1076"/>
          <ac:picMkLst>
            <pc:docMk/>
            <pc:sldMk cId="3504546098" sldId="278"/>
            <ac:picMk id="6" creationId="{9A8B76E9-E654-C14B-E60A-66AC3B86C43A}"/>
          </ac:picMkLst>
        </pc:picChg>
      </pc:sldChg>
      <pc:sldChg chg="modSp del mod">
        <pc:chgData name="Jennifer Doll" userId="3e6dc714-053a-4d25-81b8-b813f5039050" providerId="ADAL" clId="{0EC5EFE2-855F-431A-8AB2-8F5E77513B77}" dt="2025-05-01T17:12:32.838" v="794" actId="2696"/>
        <pc:sldMkLst>
          <pc:docMk/>
          <pc:sldMk cId="2520358748" sldId="279"/>
        </pc:sldMkLst>
        <pc:spChg chg="mod">
          <ac:chgData name="Jennifer Doll" userId="3e6dc714-053a-4d25-81b8-b813f5039050" providerId="ADAL" clId="{0EC5EFE2-855F-431A-8AB2-8F5E77513B77}" dt="2025-04-18T22:38:30.949" v="712" actId="1076"/>
          <ac:spMkLst>
            <pc:docMk/>
            <pc:sldMk cId="2520358748" sldId="279"/>
            <ac:spMk id="33" creationId="{1235C198-9ED6-2C8A-67CB-0AA7F2163C54}"/>
          </ac:spMkLst>
        </pc:spChg>
        <pc:graphicFrameChg chg="mod">
          <ac:chgData name="Jennifer Doll" userId="3e6dc714-053a-4d25-81b8-b813f5039050" providerId="ADAL" clId="{0EC5EFE2-855F-431A-8AB2-8F5E77513B77}" dt="2025-05-01T16:56:25.078" v="716"/>
          <ac:graphicFrameMkLst>
            <pc:docMk/>
            <pc:sldMk cId="2520358748" sldId="279"/>
            <ac:graphicFrameMk id="3" creationId="{DE2A2ADB-8E3D-C140-B70E-6735DEE11A6D}"/>
          </ac:graphicFrameMkLst>
        </pc:graphicFrameChg>
      </pc:sldChg>
      <pc:sldChg chg="addSp delSp modSp add mod">
        <pc:chgData name="Jennifer Doll" userId="3e6dc714-053a-4d25-81b8-b813f5039050" providerId="ADAL" clId="{0EC5EFE2-855F-431A-8AB2-8F5E77513B77}" dt="2025-05-01T17:12:10.657" v="793" actId="1076"/>
        <pc:sldMkLst>
          <pc:docMk/>
          <pc:sldMk cId="3007705390" sldId="280"/>
        </pc:sldMkLst>
        <pc:spChg chg="add del mod">
          <ac:chgData name="Jennifer Doll" userId="3e6dc714-053a-4d25-81b8-b813f5039050" providerId="ADAL" clId="{0EC5EFE2-855F-431A-8AB2-8F5E77513B77}" dt="2025-05-01T17:03:19.157" v="731" actId="478"/>
          <ac:spMkLst>
            <pc:docMk/>
            <pc:sldMk cId="3007705390" sldId="280"/>
            <ac:spMk id="4" creationId="{EC34DF03-DCF0-3B17-1C80-D0171BA497F7}"/>
          </ac:spMkLst>
        </pc:spChg>
        <pc:spChg chg="mod">
          <ac:chgData name="Jennifer Doll" userId="3e6dc714-053a-4d25-81b8-b813f5039050" providerId="ADAL" clId="{0EC5EFE2-855F-431A-8AB2-8F5E77513B77}" dt="2025-05-01T17:08:41.726" v="768" actId="2711"/>
          <ac:spMkLst>
            <pc:docMk/>
            <pc:sldMk cId="3007705390" sldId="280"/>
            <ac:spMk id="33" creationId="{D0018F7C-4728-7896-97CA-44FD3FE091AE}"/>
          </ac:spMkLst>
        </pc:spChg>
        <pc:graphicFrameChg chg="del">
          <ac:chgData name="Jennifer Doll" userId="3e6dc714-053a-4d25-81b8-b813f5039050" providerId="ADAL" clId="{0EC5EFE2-855F-431A-8AB2-8F5E77513B77}" dt="2025-05-01T17:01:24.718" v="718" actId="478"/>
          <ac:graphicFrameMkLst>
            <pc:docMk/>
            <pc:sldMk cId="3007705390" sldId="280"/>
            <ac:graphicFrameMk id="3" creationId="{121813FF-3490-A2AB-29F1-B93A5FA2293D}"/>
          </ac:graphicFrameMkLst>
        </pc:graphicFrameChg>
        <pc:graphicFrameChg chg="add mod modGraphic">
          <ac:chgData name="Jennifer Doll" userId="3e6dc714-053a-4d25-81b8-b813f5039050" providerId="ADAL" clId="{0EC5EFE2-855F-431A-8AB2-8F5E77513B77}" dt="2025-05-01T17:12:10.657" v="793" actId="1076"/>
          <ac:graphicFrameMkLst>
            <pc:docMk/>
            <pc:sldMk cId="3007705390" sldId="280"/>
            <ac:graphicFrameMk id="5" creationId="{F36661A7-BE33-D8D3-5499-23F2FAAE916A}"/>
          </ac:graphicFrameMkLst>
        </pc:graphicFrameChg>
      </pc:sldChg>
    </pc:docChg>
  </pc:docChgLst>
  <pc:docChgLst>
    <pc:chgData name="Guest User" userId="S::urn:spo:anon#c1b3dd13347235c00f14abbbf93a0427ba1b61caf87130d9995a41243a6f0c0d::" providerId="AD" clId="Web-{C056688B-8CD3-7568-586A-B5C127134875}"/>
    <pc:docChg chg="modSld">
      <pc:chgData name="Guest User" userId="S::urn:spo:anon#c1b3dd13347235c00f14abbbf93a0427ba1b61caf87130d9995a41243a6f0c0d::" providerId="AD" clId="Web-{C056688B-8CD3-7568-586A-B5C127134875}" dt="2025-04-16T17:52:56.072" v="19" actId="20577"/>
      <pc:docMkLst>
        <pc:docMk/>
      </pc:docMkLst>
      <pc:sldChg chg="modSp">
        <pc:chgData name="Guest User" userId="S::urn:spo:anon#c1b3dd13347235c00f14abbbf93a0427ba1b61caf87130d9995a41243a6f0c0d::" providerId="AD" clId="Web-{C056688B-8CD3-7568-586A-B5C127134875}" dt="2025-04-16T17:52:56.072" v="19" actId="20577"/>
        <pc:sldMkLst>
          <pc:docMk/>
          <pc:sldMk cId="4158787748" sldId="257"/>
        </pc:sldMkLst>
        <pc:graphicFrameChg chg="modGraphic">
          <ac:chgData name="Guest User" userId="S::urn:spo:anon#c1b3dd13347235c00f14abbbf93a0427ba1b61caf87130d9995a41243a6f0c0d::" providerId="AD" clId="Web-{C056688B-8CD3-7568-586A-B5C127134875}" dt="2025-04-16T17:52:56.072" v="19" actId="20577"/>
          <ac:graphicFrameMkLst>
            <pc:docMk/>
            <pc:sldMk cId="4158787748" sldId="257"/>
            <ac:graphicFrameMk id="5" creationId="{5F9438AA-14FE-CFC6-AD90-5A2E82E8AE1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550BD-99D1-4B29-87C5-2C358E503AFA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59C77B-BFC0-4B55-8CB6-397F7F7CB60C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Legally required to adopt an annual budget</a:t>
          </a:r>
        </a:p>
      </dgm:t>
    </dgm:pt>
    <dgm:pt modelId="{963DC874-76C7-42F7-AF41-DEDA3909D4E0}" type="parTrans" cxnId="{68F2CDD7-63B4-450D-A140-CAC2FE404013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CB3F307B-4004-406F-BB11-911E783CCE50}" type="sibTrans" cxnId="{68F2CDD7-63B4-450D-A140-CAC2FE404013}">
      <dgm:prSet custT="1"/>
      <dgm:spPr/>
      <dgm:t>
        <a:bodyPr/>
        <a:lstStyle/>
        <a:p>
          <a:endParaRPr lang="en-US" sz="2000">
            <a:latin typeface="+mn-lt"/>
          </a:endParaRPr>
        </a:p>
      </dgm:t>
    </dgm:pt>
    <dgm:pt modelId="{7AF37229-B6B7-46F8-A726-E1FFC37ACFF5}">
      <dgm:prSet custT="1"/>
      <dgm:spPr/>
      <dgm:t>
        <a:bodyPr/>
        <a:lstStyle/>
        <a:p>
          <a:pPr rtl="0"/>
          <a:r>
            <a:rPr lang="en-US" sz="20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rPr>
            <a:t>ITOC reviewed draft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budget</a:t>
          </a:r>
        </a:p>
      </dgm:t>
    </dgm:pt>
    <dgm:pt modelId="{EF67AA63-A51A-40FF-81E9-EA1B70775753}" type="parTrans" cxnId="{586C3387-A153-4397-86CC-18511CD24019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27A8863-A79B-47F3-B9B2-6F3E4CC817B6}" type="sibTrans" cxnId="{586C3387-A153-4397-86CC-18511CD24019}">
      <dgm:prSet custT="1"/>
      <dgm:spPr/>
      <dgm:t>
        <a:bodyPr/>
        <a:lstStyle/>
        <a:p>
          <a:endParaRPr lang="en-US" sz="2000">
            <a:latin typeface="+mn-lt"/>
          </a:endParaRPr>
        </a:p>
      </dgm:t>
    </dgm:pt>
    <dgm:pt modelId="{10AAF0D5-2DBA-4AF3-BF08-7BD6692ADBA8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June 12</a:t>
          </a:r>
          <a:r>
            <a:rPr lang="en-US" sz="2000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 STA Board final budget adoption</a:t>
          </a:r>
        </a:p>
      </dgm:t>
    </dgm:pt>
    <dgm:pt modelId="{FAF95D0D-7083-4CFC-BA9E-CFCB07DD9A47}" type="parTrans" cxnId="{E36FC76D-D25B-4CA1-AB46-8EAA6DBFED2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8282BF0-55BC-4CB7-A9B8-BA1E5FF8D1D3}" type="sibTrans" cxnId="{E36FC76D-D25B-4CA1-AB46-8EAA6DBFED24}">
      <dgm:prSet custT="1"/>
      <dgm:spPr/>
      <dgm:t>
        <a:bodyPr/>
        <a:lstStyle/>
        <a:p>
          <a:endParaRPr lang="en-US" sz="2000">
            <a:latin typeface="+mn-lt"/>
          </a:endParaRPr>
        </a:p>
      </dgm:t>
    </dgm:pt>
    <dgm:pt modelId="{9103529D-6CFC-4C9A-86BA-F26970219912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Open Item – Appropriations Limit</a:t>
          </a:r>
        </a:p>
      </dgm:t>
    </dgm:pt>
    <dgm:pt modelId="{9DBFB1E1-F54B-4314-8494-AC5E0595E008}" type="parTrans" cxnId="{4F759E4E-1AA8-43A0-B381-661E5AE48B91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69D3A276-8B15-44C4-8AD1-9C090C18136D}" type="sibTrans" cxnId="{4F759E4E-1AA8-43A0-B381-661E5AE48B91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ABA2696-BAD4-4D46-8DD2-B0D7E076817F}" type="pres">
      <dgm:prSet presAssocID="{939550BD-99D1-4B29-87C5-2C358E503AFA}" presName="outerComposite" presStyleCnt="0">
        <dgm:presLayoutVars>
          <dgm:chMax val="5"/>
          <dgm:dir/>
          <dgm:resizeHandles val="exact"/>
        </dgm:presLayoutVars>
      </dgm:prSet>
      <dgm:spPr/>
    </dgm:pt>
    <dgm:pt modelId="{424C037B-AFE0-41AF-9461-30B9FE2DE8B7}" type="pres">
      <dgm:prSet presAssocID="{939550BD-99D1-4B29-87C5-2C358E503AFA}" presName="dummyMaxCanvas" presStyleCnt="0">
        <dgm:presLayoutVars/>
      </dgm:prSet>
      <dgm:spPr/>
    </dgm:pt>
    <dgm:pt modelId="{8961A614-CCB0-41F7-B235-2240F35AFD16}" type="pres">
      <dgm:prSet presAssocID="{939550BD-99D1-4B29-87C5-2C358E503AFA}" presName="FourNodes_1" presStyleLbl="node1" presStyleIdx="0" presStyleCnt="4" custLinFactNeighborY="0">
        <dgm:presLayoutVars>
          <dgm:bulletEnabled val="1"/>
        </dgm:presLayoutVars>
      </dgm:prSet>
      <dgm:spPr/>
    </dgm:pt>
    <dgm:pt modelId="{7F772E6F-F91C-4611-ACD1-395A51A8EF56}" type="pres">
      <dgm:prSet presAssocID="{939550BD-99D1-4B29-87C5-2C358E503AFA}" presName="FourNodes_2" presStyleLbl="node1" presStyleIdx="1" presStyleCnt="4" custLinFactNeighborY="0">
        <dgm:presLayoutVars>
          <dgm:bulletEnabled val="1"/>
        </dgm:presLayoutVars>
      </dgm:prSet>
      <dgm:spPr/>
    </dgm:pt>
    <dgm:pt modelId="{483B28A9-E4A1-436D-8368-E04B4E4377F1}" type="pres">
      <dgm:prSet presAssocID="{939550BD-99D1-4B29-87C5-2C358E503AFA}" presName="FourNodes_3" presStyleLbl="node1" presStyleIdx="2" presStyleCnt="4" custLinFactNeighborY="0">
        <dgm:presLayoutVars>
          <dgm:bulletEnabled val="1"/>
        </dgm:presLayoutVars>
      </dgm:prSet>
      <dgm:spPr/>
    </dgm:pt>
    <dgm:pt modelId="{A63229FD-3B33-4613-AB70-F97FD9DEEE6D}" type="pres">
      <dgm:prSet presAssocID="{939550BD-99D1-4B29-87C5-2C358E503AFA}" presName="FourNodes_4" presStyleLbl="node1" presStyleIdx="3" presStyleCnt="4" custLinFactNeighborY="0">
        <dgm:presLayoutVars>
          <dgm:bulletEnabled val="1"/>
        </dgm:presLayoutVars>
      </dgm:prSet>
      <dgm:spPr/>
    </dgm:pt>
    <dgm:pt modelId="{41989D30-A2F8-410D-87FA-0F1CFE61C6AD}" type="pres">
      <dgm:prSet presAssocID="{939550BD-99D1-4B29-87C5-2C358E503AFA}" presName="FourConn_1-2" presStyleLbl="fgAccFollowNode1" presStyleIdx="0" presStyleCnt="3">
        <dgm:presLayoutVars>
          <dgm:bulletEnabled val="1"/>
        </dgm:presLayoutVars>
      </dgm:prSet>
      <dgm:spPr/>
    </dgm:pt>
    <dgm:pt modelId="{23F260BB-22C9-43EE-B240-229499D048C0}" type="pres">
      <dgm:prSet presAssocID="{939550BD-99D1-4B29-87C5-2C358E503AFA}" presName="FourConn_2-3" presStyleLbl="fgAccFollowNode1" presStyleIdx="1" presStyleCnt="3">
        <dgm:presLayoutVars>
          <dgm:bulletEnabled val="1"/>
        </dgm:presLayoutVars>
      </dgm:prSet>
      <dgm:spPr/>
    </dgm:pt>
    <dgm:pt modelId="{AE6F49EA-D580-44C6-850D-764E3DBE7010}" type="pres">
      <dgm:prSet presAssocID="{939550BD-99D1-4B29-87C5-2C358E503AFA}" presName="FourConn_3-4" presStyleLbl="fgAccFollowNode1" presStyleIdx="2" presStyleCnt="3">
        <dgm:presLayoutVars>
          <dgm:bulletEnabled val="1"/>
        </dgm:presLayoutVars>
      </dgm:prSet>
      <dgm:spPr/>
    </dgm:pt>
    <dgm:pt modelId="{431D1159-6B1C-4543-96B6-265B2E6A3F37}" type="pres">
      <dgm:prSet presAssocID="{939550BD-99D1-4B29-87C5-2C358E503AFA}" presName="FourNodes_1_text" presStyleLbl="node1" presStyleIdx="3" presStyleCnt="4">
        <dgm:presLayoutVars>
          <dgm:bulletEnabled val="1"/>
        </dgm:presLayoutVars>
      </dgm:prSet>
      <dgm:spPr/>
    </dgm:pt>
    <dgm:pt modelId="{DB4BF8FF-2F9A-47DE-83D3-B6DDC9D25DEF}" type="pres">
      <dgm:prSet presAssocID="{939550BD-99D1-4B29-87C5-2C358E503AFA}" presName="FourNodes_2_text" presStyleLbl="node1" presStyleIdx="3" presStyleCnt="4">
        <dgm:presLayoutVars>
          <dgm:bulletEnabled val="1"/>
        </dgm:presLayoutVars>
      </dgm:prSet>
      <dgm:spPr/>
    </dgm:pt>
    <dgm:pt modelId="{489162A5-78C7-4E1D-8FC4-0A976F57FA49}" type="pres">
      <dgm:prSet presAssocID="{939550BD-99D1-4B29-87C5-2C358E503AFA}" presName="FourNodes_3_text" presStyleLbl="node1" presStyleIdx="3" presStyleCnt="4">
        <dgm:presLayoutVars>
          <dgm:bulletEnabled val="1"/>
        </dgm:presLayoutVars>
      </dgm:prSet>
      <dgm:spPr/>
    </dgm:pt>
    <dgm:pt modelId="{4D0E7A70-A018-47AB-A8D4-F063B1316D3B}" type="pres">
      <dgm:prSet presAssocID="{939550BD-99D1-4B29-87C5-2C358E503AF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6108B1A-5B91-4DB2-8ACB-1198603C98D5}" type="presOf" srcId="{4F59C77B-BFC0-4B55-8CB6-397F7F7CB60C}" destId="{8961A614-CCB0-41F7-B235-2240F35AFD16}" srcOrd="0" destOrd="0" presId="urn:microsoft.com/office/officeart/2005/8/layout/vProcess5"/>
    <dgm:cxn modelId="{7D7AE41F-6AC4-4D17-A8A2-4EF91D8E5C6C}" type="presOf" srcId="{F27A8863-A79B-47F3-B9B2-6F3E4CC817B6}" destId="{23F260BB-22C9-43EE-B240-229499D048C0}" srcOrd="0" destOrd="0" presId="urn:microsoft.com/office/officeart/2005/8/layout/vProcess5"/>
    <dgm:cxn modelId="{33965B3C-88DD-4037-894D-F9AB3100B783}" type="presOf" srcId="{9103529D-6CFC-4C9A-86BA-F26970219912}" destId="{A63229FD-3B33-4613-AB70-F97FD9DEEE6D}" srcOrd="0" destOrd="0" presId="urn:microsoft.com/office/officeart/2005/8/layout/vProcess5"/>
    <dgm:cxn modelId="{E36FC76D-D25B-4CA1-AB46-8EAA6DBFED24}" srcId="{939550BD-99D1-4B29-87C5-2C358E503AFA}" destId="{10AAF0D5-2DBA-4AF3-BF08-7BD6692ADBA8}" srcOrd="2" destOrd="0" parTransId="{FAF95D0D-7083-4CFC-BA9E-CFCB07DD9A47}" sibTransId="{58282BF0-55BC-4CB7-A9B8-BA1E5FF8D1D3}"/>
    <dgm:cxn modelId="{4F759E4E-1AA8-43A0-B381-661E5AE48B91}" srcId="{939550BD-99D1-4B29-87C5-2C358E503AFA}" destId="{9103529D-6CFC-4C9A-86BA-F26970219912}" srcOrd="3" destOrd="0" parTransId="{9DBFB1E1-F54B-4314-8494-AC5E0595E008}" sibTransId="{69D3A276-8B15-44C4-8AD1-9C090C18136D}"/>
    <dgm:cxn modelId="{586C3387-A153-4397-86CC-18511CD24019}" srcId="{939550BD-99D1-4B29-87C5-2C358E503AFA}" destId="{7AF37229-B6B7-46F8-A726-E1FFC37ACFF5}" srcOrd="1" destOrd="0" parTransId="{EF67AA63-A51A-40FF-81E9-EA1B70775753}" sibTransId="{F27A8863-A79B-47F3-B9B2-6F3E4CC817B6}"/>
    <dgm:cxn modelId="{C4EBA489-AE18-4FAD-9CE0-284BC505C5B9}" type="presOf" srcId="{7AF37229-B6B7-46F8-A726-E1FFC37ACFF5}" destId="{DB4BF8FF-2F9A-47DE-83D3-B6DDC9D25DEF}" srcOrd="1" destOrd="0" presId="urn:microsoft.com/office/officeart/2005/8/layout/vProcess5"/>
    <dgm:cxn modelId="{B01FEC8F-056A-4D61-8EA5-8F460C13A482}" type="presOf" srcId="{9103529D-6CFC-4C9A-86BA-F26970219912}" destId="{4D0E7A70-A018-47AB-A8D4-F063B1316D3B}" srcOrd="1" destOrd="0" presId="urn:microsoft.com/office/officeart/2005/8/layout/vProcess5"/>
    <dgm:cxn modelId="{C83E3AA8-BDD8-4304-AEBB-2FAA4EAEF0A7}" type="presOf" srcId="{10AAF0D5-2DBA-4AF3-BF08-7BD6692ADBA8}" destId="{483B28A9-E4A1-436D-8368-E04B4E4377F1}" srcOrd="0" destOrd="0" presId="urn:microsoft.com/office/officeart/2005/8/layout/vProcess5"/>
    <dgm:cxn modelId="{43BCCEC7-0268-4B9C-B12F-31EB4020D3EF}" type="presOf" srcId="{10AAF0D5-2DBA-4AF3-BF08-7BD6692ADBA8}" destId="{489162A5-78C7-4E1D-8FC4-0A976F57FA49}" srcOrd="1" destOrd="0" presId="urn:microsoft.com/office/officeart/2005/8/layout/vProcess5"/>
    <dgm:cxn modelId="{FE816ACC-A2D3-471F-AB39-1A96AEDBB179}" type="presOf" srcId="{58282BF0-55BC-4CB7-A9B8-BA1E5FF8D1D3}" destId="{AE6F49EA-D580-44C6-850D-764E3DBE7010}" srcOrd="0" destOrd="0" presId="urn:microsoft.com/office/officeart/2005/8/layout/vProcess5"/>
    <dgm:cxn modelId="{7CDF20D6-F312-4DD0-8436-8501C2360C1A}" type="presOf" srcId="{4F59C77B-BFC0-4B55-8CB6-397F7F7CB60C}" destId="{431D1159-6B1C-4543-96B6-265B2E6A3F37}" srcOrd="1" destOrd="0" presId="urn:microsoft.com/office/officeart/2005/8/layout/vProcess5"/>
    <dgm:cxn modelId="{68F2CDD7-63B4-450D-A140-CAC2FE404013}" srcId="{939550BD-99D1-4B29-87C5-2C358E503AFA}" destId="{4F59C77B-BFC0-4B55-8CB6-397F7F7CB60C}" srcOrd="0" destOrd="0" parTransId="{963DC874-76C7-42F7-AF41-DEDA3909D4E0}" sibTransId="{CB3F307B-4004-406F-BB11-911E783CCE50}"/>
    <dgm:cxn modelId="{4A7384E4-F494-47EE-ADEB-AE4923E7BCB0}" type="presOf" srcId="{CB3F307B-4004-406F-BB11-911E783CCE50}" destId="{41989D30-A2F8-410D-87FA-0F1CFE61C6AD}" srcOrd="0" destOrd="0" presId="urn:microsoft.com/office/officeart/2005/8/layout/vProcess5"/>
    <dgm:cxn modelId="{E65A49F6-4881-427F-BB4D-DBC1E3E3E410}" type="presOf" srcId="{7AF37229-B6B7-46F8-A726-E1FFC37ACFF5}" destId="{7F772E6F-F91C-4611-ACD1-395A51A8EF56}" srcOrd="0" destOrd="0" presId="urn:microsoft.com/office/officeart/2005/8/layout/vProcess5"/>
    <dgm:cxn modelId="{04DCCCFC-BDCB-4DBC-AF4B-3609AF9FFCF7}" type="presOf" srcId="{939550BD-99D1-4B29-87C5-2C358E503AFA}" destId="{AABA2696-BAD4-4D46-8DD2-B0D7E076817F}" srcOrd="0" destOrd="0" presId="urn:microsoft.com/office/officeart/2005/8/layout/vProcess5"/>
    <dgm:cxn modelId="{D06F45A1-75A3-40B9-B4A1-190D44650C3A}" type="presParOf" srcId="{AABA2696-BAD4-4D46-8DD2-B0D7E076817F}" destId="{424C037B-AFE0-41AF-9461-30B9FE2DE8B7}" srcOrd="0" destOrd="0" presId="urn:microsoft.com/office/officeart/2005/8/layout/vProcess5"/>
    <dgm:cxn modelId="{1A616602-8E20-4183-8E33-D5570E95F85B}" type="presParOf" srcId="{AABA2696-BAD4-4D46-8DD2-B0D7E076817F}" destId="{8961A614-CCB0-41F7-B235-2240F35AFD16}" srcOrd="1" destOrd="0" presId="urn:microsoft.com/office/officeart/2005/8/layout/vProcess5"/>
    <dgm:cxn modelId="{7FE631E2-2587-40C2-8B9D-C47B77F7C047}" type="presParOf" srcId="{AABA2696-BAD4-4D46-8DD2-B0D7E076817F}" destId="{7F772E6F-F91C-4611-ACD1-395A51A8EF56}" srcOrd="2" destOrd="0" presId="urn:microsoft.com/office/officeart/2005/8/layout/vProcess5"/>
    <dgm:cxn modelId="{72869120-1B69-4AD8-A467-ECE5D03F469C}" type="presParOf" srcId="{AABA2696-BAD4-4D46-8DD2-B0D7E076817F}" destId="{483B28A9-E4A1-436D-8368-E04B4E4377F1}" srcOrd="3" destOrd="0" presId="urn:microsoft.com/office/officeart/2005/8/layout/vProcess5"/>
    <dgm:cxn modelId="{54D6959C-ACC3-461C-95A3-2540F1A65694}" type="presParOf" srcId="{AABA2696-BAD4-4D46-8DD2-B0D7E076817F}" destId="{A63229FD-3B33-4613-AB70-F97FD9DEEE6D}" srcOrd="4" destOrd="0" presId="urn:microsoft.com/office/officeart/2005/8/layout/vProcess5"/>
    <dgm:cxn modelId="{F06871ED-B2D7-4B69-952B-433A736950A3}" type="presParOf" srcId="{AABA2696-BAD4-4D46-8DD2-B0D7E076817F}" destId="{41989D30-A2F8-410D-87FA-0F1CFE61C6AD}" srcOrd="5" destOrd="0" presId="urn:microsoft.com/office/officeart/2005/8/layout/vProcess5"/>
    <dgm:cxn modelId="{CCAC28BF-FD69-44CA-B181-8B22600E3488}" type="presParOf" srcId="{AABA2696-BAD4-4D46-8DD2-B0D7E076817F}" destId="{23F260BB-22C9-43EE-B240-229499D048C0}" srcOrd="6" destOrd="0" presId="urn:microsoft.com/office/officeart/2005/8/layout/vProcess5"/>
    <dgm:cxn modelId="{4BEC93C9-DEF7-4850-9746-F5C661033827}" type="presParOf" srcId="{AABA2696-BAD4-4D46-8DD2-B0D7E076817F}" destId="{AE6F49EA-D580-44C6-850D-764E3DBE7010}" srcOrd="7" destOrd="0" presId="urn:microsoft.com/office/officeart/2005/8/layout/vProcess5"/>
    <dgm:cxn modelId="{0CDF3CA4-73EE-4916-9BAF-F078696F0F4A}" type="presParOf" srcId="{AABA2696-BAD4-4D46-8DD2-B0D7E076817F}" destId="{431D1159-6B1C-4543-96B6-265B2E6A3F37}" srcOrd="8" destOrd="0" presId="urn:microsoft.com/office/officeart/2005/8/layout/vProcess5"/>
    <dgm:cxn modelId="{C73F0C45-EB01-44FE-B074-521DD9DAEBF9}" type="presParOf" srcId="{AABA2696-BAD4-4D46-8DD2-B0D7E076817F}" destId="{DB4BF8FF-2F9A-47DE-83D3-B6DDC9D25DEF}" srcOrd="9" destOrd="0" presId="urn:microsoft.com/office/officeart/2005/8/layout/vProcess5"/>
    <dgm:cxn modelId="{D33D2319-6236-4017-9C06-D8729C55E91A}" type="presParOf" srcId="{AABA2696-BAD4-4D46-8DD2-B0D7E076817F}" destId="{489162A5-78C7-4E1D-8FC4-0A976F57FA49}" srcOrd="10" destOrd="0" presId="urn:microsoft.com/office/officeart/2005/8/layout/vProcess5"/>
    <dgm:cxn modelId="{A6D49672-0EBA-4525-A438-535A175F7F96}" type="presParOf" srcId="{AABA2696-BAD4-4D46-8DD2-B0D7E076817F}" destId="{4D0E7A70-A018-47AB-A8D4-F063B1316D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04B7F-D73B-4102-A5D5-B6D8EF17DB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119B1-39B2-4CB8-93DE-4804610A28E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Funding Constricted CIP</a:t>
          </a:r>
        </a:p>
      </dgm:t>
    </dgm:pt>
    <dgm:pt modelId="{5A598106-7B5D-4416-8A48-23ECFC1422D0}" type="parTrans" cxnId="{B8528A6A-4C54-4CA5-9481-996B9EE280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8A61-E84D-43CB-B78F-58A95934CE0C}" type="sibTrans" cxnId="{B8528A6A-4C54-4CA5-9481-996B9EE280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9425C-1885-412D-8523-2A39DD5DCDA2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Formulaic Allocation of Revenues</a:t>
          </a:r>
        </a:p>
      </dgm:t>
    </dgm:pt>
    <dgm:pt modelId="{06C90397-7739-45C0-B357-CAFAB6CBB724}" type="parTrans" cxnId="{E0083708-0CEF-400E-AB4D-4DC44554A0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C6D-2860-4200-8A08-C826F09827F2}" type="sibTrans" cxnId="{E0083708-0CEF-400E-AB4D-4DC44554A0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147D8-17C7-488D-B86D-066F3D225EEF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Special District Sales Tax</a:t>
          </a:r>
        </a:p>
      </dgm:t>
    </dgm:pt>
    <dgm:pt modelId="{E49B1DF6-B23D-4B0D-8B50-E0EE217E476B}" type="sibTrans" cxnId="{CE464D6F-1902-48D5-8C8B-2C15F7B84A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20699F-41D4-4720-B0DD-518C61803387}" type="parTrans" cxnId="{CE464D6F-1902-48D5-8C8B-2C15F7B84A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97AC4-EC2A-4B21-B7A3-7253D7651AB3}">
      <dgm:prSet phldrT="[Text]"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Population and Per-Capita Spending Stability</a:t>
          </a:r>
        </a:p>
      </dgm:t>
    </dgm:pt>
    <dgm:pt modelId="{0E108C54-DF92-404C-BF43-73390A44C586}" type="parTrans" cxnId="{E01E2071-F35B-435A-B007-790D48F18B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71FB3-06C5-4A47-B301-05838391D3E6}" type="sibTrans" cxnId="{E01E2071-F35B-435A-B007-790D48F18BC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51304-92DD-4333-AA40-5BFDCA4C17C7}">
      <dgm:prSet phldrT="[Text]" custT="1"/>
      <dgm:spPr/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Focus on Paying Down Long-term Pension Liabilities</a:t>
          </a:r>
        </a:p>
      </dgm:t>
    </dgm:pt>
    <dgm:pt modelId="{47F88D24-FA4B-4092-98FE-08DB688CCA5A}" type="parTrans" cxnId="{D35E553C-F5C5-494D-BCC0-C4982B0D4B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12332-D295-436D-9755-2D27421AAE7A}" type="sibTrans" cxnId="{D35E553C-F5C5-494D-BCC0-C4982B0D4BC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5AFE8-286D-4403-89EA-90F31F114570}" type="pres">
      <dgm:prSet presAssocID="{46504B7F-D73B-4102-A5D5-B6D8EF17DBAD}" presName="linear" presStyleCnt="0">
        <dgm:presLayoutVars>
          <dgm:animLvl val="lvl"/>
          <dgm:resizeHandles val="exact"/>
        </dgm:presLayoutVars>
      </dgm:prSet>
      <dgm:spPr/>
    </dgm:pt>
    <dgm:pt modelId="{3B7FA4F6-3326-43CB-B4FD-2C92BCEC2A37}" type="pres">
      <dgm:prSet presAssocID="{76A147D8-17C7-488D-B86D-066F3D225E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72EE66C-49F6-474E-BB89-BB3FE10D55D7}" type="pres">
      <dgm:prSet presAssocID="{76A147D8-17C7-488D-B86D-066F3D225EEF}" presName="childText" presStyleLbl="revTx" presStyleIdx="0" presStyleCnt="2">
        <dgm:presLayoutVars>
          <dgm:bulletEnabled val="1"/>
        </dgm:presLayoutVars>
      </dgm:prSet>
      <dgm:spPr/>
    </dgm:pt>
    <dgm:pt modelId="{F751F7B3-2164-4DDA-8590-67803583978A}" type="pres">
      <dgm:prSet presAssocID="{ABC9425C-1885-412D-8523-2A39DD5DCDA2}" presName="parentText" presStyleLbl="node1" presStyleIdx="1" presStyleCnt="3" custLinFactY="-10877" custLinFactNeighborX="-3" custLinFactNeighborY="-100000">
        <dgm:presLayoutVars>
          <dgm:chMax val="0"/>
          <dgm:bulletEnabled val="1"/>
        </dgm:presLayoutVars>
      </dgm:prSet>
      <dgm:spPr/>
    </dgm:pt>
    <dgm:pt modelId="{02043575-BF8B-4019-AB1B-E5841A578056}" type="pres">
      <dgm:prSet presAssocID="{0B9EBC6D-2860-4200-8A08-C826F09827F2}" presName="spacer" presStyleCnt="0"/>
      <dgm:spPr/>
    </dgm:pt>
    <dgm:pt modelId="{517A2484-3118-494A-8EFA-251C180C056D}" type="pres">
      <dgm:prSet presAssocID="{3F497AC4-EC2A-4B21-B7A3-7253D7651A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7C1CC0-93C2-4507-BACB-24EF84EB6560}" type="pres">
      <dgm:prSet presAssocID="{3F497AC4-EC2A-4B21-B7A3-7253D7651A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0083708-0CEF-400E-AB4D-4DC44554A02A}" srcId="{46504B7F-D73B-4102-A5D5-B6D8EF17DBAD}" destId="{ABC9425C-1885-412D-8523-2A39DD5DCDA2}" srcOrd="1" destOrd="0" parTransId="{06C90397-7739-45C0-B357-CAFAB6CBB724}" sibTransId="{0B9EBC6D-2860-4200-8A08-C826F09827F2}"/>
    <dgm:cxn modelId="{D35E553C-F5C5-494D-BCC0-C4982B0D4BCF}" srcId="{3F497AC4-EC2A-4B21-B7A3-7253D7651AB3}" destId="{A4351304-92DD-4333-AA40-5BFDCA4C17C7}" srcOrd="0" destOrd="0" parTransId="{47F88D24-FA4B-4092-98FE-08DB688CCA5A}" sibTransId="{7D712332-D295-436D-9755-2D27421AAE7A}"/>
    <dgm:cxn modelId="{96F9C149-DFDF-482E-8F35-C42ADEC643D1}" type="presOf" srcId="{76A147D8-17C7-488D-B86D-066F3D225EEF}" destId="{3B7FA4F6-3326-43CB-B4FD-2C92BCEC2A37}" srcOrd="0" destOrd="0" presId="urn:microsoft.com/office/officeart/2005/8/layout/vList2"/>
    <dgm:cxn modelId="{B8528A6A-4C54-4CA5-9481-996B9EE28033}" srcId="{76A147D8-17C7-488D-B86D-066F3D225EEF}" destId="{87A119B1-39B2-4CB8-93DE-4804610A28E7}" srcOrd="0" destOrd="0" parTransId="{5A598106-7B5D-4416-8A48-23ECFC1422D0}" sibTransId="{A8D68A61-E84D-43CB-B78F-58A95934CE0C}"/>
    <dgm:cxn modelId="{B917606E-F711-43C1-8224-62871E4E0246}" type="presOf" srcId="{3F497AC4-EC2A-4B21-B7A3-7253D7651AB3}" destId="{517A2484-3118-494A-8EFA-251C180C056D}" srcOrd="0" destOrd="0" presId="urn:microsoft.com/office/officeart/2005/8/layout/vList2"/>
    <dgm:cxn modelId="{CE464D6F-1902-48D5-8C8B-2C15F7B84A9D}" srcId="{46504B7F-D73B-4102-A5D5-B6D8EF17DBAD}" destId="{76A147D8-17C7-488D-B86D-066F3D225EEF}" srcOrd="0" destOrd="0" parTransId="{F620699F-41D4-4720-B0DD-518C61803387}" sibTransId="{E49B1DF6-B23D-4B0D-8B50-E0EE217E476B}"/>
    <dgm:cxn modelId="{A1797950-6B88-4482-9923-8F8EE818991A}" type="presOf" srcId="{87A119B1-39B2-4CB8-93DE-4804610A28E7}" destId="{C72EE66C-49F6-474E-BB89-BB3FE10D55D7}" srcOrd="0" destOrd="0" presId="urn:microsoft.com/office/officeart/2005/8/layout/vList2"/>
    <dgm:cxn modelId="{E01E2071-F35B-435A-B007-790D48F18BC4}" srcId="{46504B7F-D73B-4102-A5D5-B6D8EF17DBAD}" destId="{3F497AC4-EC2A-4B21-B7A3-7253D7651AB3}" srcOrd="2" destOrd="0" parTransId="{0E108C54-DF92-404C-BF43-73390A44C586}" sibTransId="{CFE71FB3-06C5-4A47-B301-05838391D3E6}"/>
    <dgm:cxn modelId="{66398A82-6582-4A4D-BA34-D8101682DC90}" type="presOf" srcId="{A4351304-92DD-4333-AA40-5BFDCA4C17C7}" destId="{357C1CC0-93C2-4507-BACB-24EF84EB6560}" srcOrd="0" destOrd="0" presId="urn:microsoft.com/office/officeart/2005/8/layout/vList2"/>
    <dgm:cxn modelId="{E910FF88-5CD8-4F15-A8FC-E25C9E76ACBF}" type="presOf" srcId="{46504B7F-D73B-4102-A5D5-B6D8EF17DBAD}" destId="{9375AFE8-286D-4403-89EA-90F31F114570}" srcOrd="0" destOrd="0" presId="urn:microsoft.com/office/officeart/2005/8/layout/vList2"/>
    <dgm:cxn modelId="{92C743E0-18CB-4B60-9401-374A527A97D0}" type="presOf" srcId="{ABC9425C-1885-412D-8523-2A39DD5DCDA2}" destId="{F751F7B3-2164-4DDA-8590-67803583978A}" srcOrd="0" destOrd="0" presId="urn:microsoft.com/office/officeart/2005/8/layout/vList2"/>
    <dgm:cxn modelId="{91695490-51CF-44CB-A2B0-A079DC195F7C}" type="presParOf" srcId="{9375AFE8-286D-4403-89EA-90F31F114570}" destId="{3B7FA4F6-3326-43CB-B4FD-2C92BCEC2A37}" srcOrd="0" destOrd="0" presId="urn:microsoft.com/office/officeart/2005/8/layout/vList2"/>
    <dgm:cxn modelId="{3F92A9B3-F2A2-4D23-9C39-E5861A2DB7A6}" type="presParOf" srcId="{9375AFE8-286D-4403-89EA-90F31F114570}" destId="{C72EE66C-49F6-474E-BB89-BB3FE10D55D7}" srcOrd="1" destOrd="0" presId="urn:microsoft.com/office/officeart/2005/8/layout/vList2"/>
    <dgm:cxn modelId="{4324BE27-4A3B-4854-ACA5-130583C953B6}" type="presParOf" srcId="{9375AFE8-286D-4403-89EA-90F31F114570}" destId="{F751F7B3-2164-4DDA-8590-67803583978A}" srcOrd="2" destOrd="0" presId="urn:microsoft.com/office/officeart/2005/8/layout/vList2"/>
    <dgm:cxn modelId="{2A94028E-C0CF-45E8-BEC2-27EA05652EF0}" type="presParOf" srcId="{9375AFE8-286D-4403-89EA-90F31F114570}" destId="{02043575-BF8B-4019-AB1B-E5841A578056}" srcOrd="3" destOrd="0" presId="urn:microsoft.com/office/officeart/2005/8/layout/vList2"/>
    <dgm:cxn modelId="{295D9E84-8B2E-4CC5-BDA1-9A79190AF6F4}" type="presParOf" srcId="{9375AFE8-286D-4403-89EA-90F31F114570}" destId="{517A2484-3118-494A-8EFA-251C180C056D}" srcOrd="4" destOrd="0" presId="urn:microsoft.com/office/officeart/2005/8/layout/vList2"/>
    <dgm:cxn modelId="{25F2551D-2BA2-4A88-AA17-CE637E6E1EEF}" type="presParOf" srcId="{9375AFE8-286D-4403-89EA-90F31F114570}" destId="{357C1CC0-93C2-4507-BACB-24EF84EB65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6CE577-954F-47C8-83C6-6D03D5B502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C421D90-E489-41FF-8514-EE5259E8A2F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Sales Tax Revenue Assumption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2% decrease </a:t>
          </a:r>
        </a:p>
      </dgm:t>
    </dgm:pt>
    <dgm:pt modelId="{18189D65-F2D4-4803-B256-F6A36F18F41F}" type="parTrans" cxnId="{763B7FCB-520F-4B46-AF5E-3F7721A9FA9B}">
      <dgm:prSet/>
      <dgm:spPr/>
      <dgm:t>
        <a:bodyPr/>
        <a:lstStyle/>
        <a:p>
          <a:endParaRPr lang="en-US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7C684-ECF4-4671-8FA8-37477373D559}" type="sibTrans" cxnId="{763B7FCB-520F-4B46-AF5E-3F7721A9FA9B}">
      <dgm:prSet/>
      <dgm:spPr/>
      <dgm:t>
        <a:bodyPr/>
        <a:lstStyle/>
        <a:p>
          <a:endParaRPr lang="en-US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DD215-2398-4E5A-B72C-10011C12DE77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Capital Improvement Program (CIP) Appropriations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63.4% increase </a:t>
          </a:r>
        </a:p>
      </dgm:t>
    </dgm:pt>
    <dgm:pt modelId="{3665C738-0A73-49FA-A514-A239A22AFA8D}" type="parTrans" cxnId="{4C6EAFDC-2786-4E83-8131-AE1C46853581}">
      <dgm:prSet/>
      <dgm:spPr/>
      <dgm:t>
        <a:bodyPr/>
        <a:lstStyle/>
        <a:p>
          <a:endParaRPr lang="en-US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1C027-29E7-4B42-826C-A78B8200F53C}" type="sibTrans" cxnId="{4C6EAFDC-2786-4E83-8131-AE1C46853581}">
      <dgm:prSet/>
      <dgm:spPr/>
      <dgm:t>
        <a:bodyPr/>
        <a:lstStyle/>
        <a:p>
          <a:endParaRPr lang="en-US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410FA-6746-45CA-B513-4F292BA24526}">
      <dgm:prSet phldrT="[Text]" custT="1"/>
      <dgm:spPr/>
      <dgm:t>
        <a:bodyPr/>
        <a:lstStyle/>
        <a:p>
          <a:r>
            <a:rPr lang="en-US" sz="2000" b="0" dirty="0">
              <a:latin typeface="Arial" panose="020B0604020202020204" pitchFamily="34" charset="0"/>
              <a:cs typeface="Arial" panose="020B0604020202020204" pitchFamily="34" charset="0"/>
            </a:rPr>
            <a:t>Consolidated Transportation Service Agency (CTSA) program balance projected to be spent </a:t>
          </a:r>
        </a:p>
      </dgm:t>
    </dgm:pt>
    <dgm:pt modelId="{EF8D673E-235C-4CF6-A64A-F7FBDA29EB28}" type="parTrans" cxnId="{FFBE81BC-6BDB-46FE-BA29-831B3D8492AB}">
      <dgm:prSet/>
      <dgm:spPr/>
      <dgm:t>
        <a:bodyPr/>
        <a:lstStyle/>
        <a:p>
          <a:endParaRPr lang="en-US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234D3-CDC1-4D04-8B66-F0322297957D}" type="sibTrans" cxnId="{FFBE81BC-6BDB-46FE-BA29-831B3D8492AB}">
      <dgm:prSet/>
      <dgm:spPr/>
      <dgm:t>
        <a:bodyPr/>
        <a:lstStyle/>
        <a:p>
          <a:endParaRPr lang="en-US" sz="20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C0596-E4E5-4C24-AC6B-0FCAC132EE13}" type="pres">
      <dgm:prSet presAssocID="{BD6CE577-954F-47C8-83C6-6D03D5B502FB}" presName="linearFlow" presStyleCnt="0">
        <dgm:presLayoutVars>
          <dgm:dir/>
          <dgm:resizeHandles val="exact"/>
        </dgm:presLayoutVars>
      </dgm:prSet>
      <dgm:spPr/>
    </dgm:pt>
    <dgm:pt modelId="{CFD20372-C093-4882-9FDE-95B56BB052CE}" type="pres">
      <dgm:prSet presAssocID="{2C421D90-E489-41FF-8514-EE5259E8A2F7}" presName="composite" presStyleCnt="0"/>
      <dgm:spPr/>
    </dgm:pt>
    <dgm:pt modelId="{280765C5-AD39-42D2-8518-71B99484C413}" type="pres">
      <dgm:prSet presAssocID="{2C421D90-E489-41FF-8514-EE5259E8A2F7}" presName="imgShp" presStyleLbl="fgImgPlace1" presStyleIdx="0" presStyleCnt="3"/>
      <dgm:spPr>
        <a:solidFill>
          <a:schemeClr val="accent3">
            <a:lumMod val="40000"/>
            <a:lumOff val="60000"/>
          </a:schemeClr>
        </a:solidFill>
      </dgm:spPr>
      <dgm:extLst>
        <a:ext uri="{E40237B7-FDA0-4F09-8148-C483321AD2D9}">
          <dgm14:cNvPr xmlns:dgm14="http://schemas.microsoft.com/office/drawing/2010/diagram" id="0" name="" descr="Arrow Down with solid fill"/>
        </a:ext>
      </dgm:extLst>
    </dgm:pt>
    <dgm:pt modelId="{549B481F-5775-4969-B51E-CFB8605A71CA}" type="pres">
      <dgm:prSet presAssocID="{2C421D90-E489-41FF-8514-EE5259E8A2F7}" presName="txShp" presStyleLbl="node1" presStyleIdx="0" presStyleCnt="3">
        <dgm:presLayoutVars>
          <dgm:bulletEnabled val="1"/>
        </dgm:presLayoutVars>
      </dgm:prSet>
      <dgm:spPr/>
    </dgm:pt>
    <dgm:pt modelId="{DAC39BAB-506C-4CD0-9626-5319591115F1}" type="pres">
      <dgm:prSet presAssocID="{2CB7C684-ECF4-4671-8FA8-37477373D559}" presName="spacing" presStyleCnt="0"/>
      <dgm:spPr/>
    </dgm:pt>
    <dgm:pt modelId="{A0D05B7E-6241-4A4E-8268-2EB8AF078843}" type="pres">
      <dgm:prSet presAssocID="{179DD215-2398-4E5A-B72C-10011C12DE77}" presName="composite" presStyleCnt="0"/>
      <dgm:spPr/>
    </dgm:pt>
    <dgm:pt modelId="{6D3EDFE3-C6B9-46D0-9455-1289C02B31F9}" type="pres">
      <dgm:prSet presAssocID="{179DD215-2398-4E5A-B72C-10011C12DE77}" presName="imgShp" presStyleLbl="fgImgPlace1" presStyleIdx="1" presStyleCnt="3"/>
      <dgm:spPr>
        <a:solidFill>
          <a:schemeClr val="accent3">
            <a:lumMod val="40000"/>
            <a:lumOff val="60000"/>
          </a:schemeClr>
        </a:solidFill>
      </dgm:spPr>
    </dgm:pt>
    <dgm:pt modelId="{BC5F96A8-DFFE-4661-AAA4-5731698D8A57}" type="pres">
      <dgm:prSet presAssocID="{179DD215-2398-4E5A-B72C-10011C12DE77}" presName="txShp" presStyleLbl="node1" presStyleIdx="1" presStyleCnt="3">
        <dgm:presLayoutVars>
          <dgm:bulletEnabled val="1"/>
        </dgm:presLayoutVars>
      </dgm:prSet>
      <dgm:spPr/>
    </dgm:pt>
    <dgm:pt modelId="{ACDA7DC0-FE06-47D7-A5A3-D752B7C935D6}" type="pres">
      <dgm:prSet presAssocID="{80D1C027-29E7-4B42-826C-A78B8200F53C}" presName="spacing" presStyleCnt="0"/>
      <dgm:spPr/>
    </dgm:pt>
    <dgm:pt modelId="{C20C0B07-0F89-4387-851C-D02CE3A3AD68}" type="pres">
      <dgm:prSet presAssocID="{B2C410FA-6746-45CA-B513-4F292BA24526}" presName="composite" presStyleCnt="0"/>
      <dgm:spPr/>
    </dgm:pt>
    <dgm:pt modelId="{9064B01B-7033-4686-A7AB-499BD6B04F99}" type="pres">
      <dgm:prSet presAssocID="{B2C410FA-6746-45CA-B513-4F292BA24526}" presName="imgShp" presStyleLbl="fgImgPlace1" presStyleIdx="2" presStyleCnt="3"/>
      <dgm:spPr>
        <a:solidFill>
          <a:schemeClr val="accent3">
            <a:lumMod val="40000"/>
            <a:lumOff val="60000"/>
          </a:schemeClr>
        </a:solidFill>
      </dgm:spPr>
    </dgm:pt>
    <dgm:pt modelId="{C0144935-332C-4386-900A-691B9F29D8C0}" type="pres">
      <dgm:prSet presAssocID="{B2C410FA-6746-45CA-B513-4F292BA24526}" presName="txShp" presStyleLbl="node1" presStyleIdx="2" presStyleCnt="3">
        <dgm:presLayoutVars>
          <dgm:bulletEnabled val="1"/>
        </dgm:presLayoutVars>
      </dgm:prSet>
      <dgm:spPr/>
    </dgm:pt>
  </dgm:ptLst>
  <dgm:cxnLst>
    <dgm:cxn modelId="{FCB4AD09-030A-495E-A8E7-0D666CDB0C12}" type="presOf" srcId="{B2C410FA-6746-45CA-B513-4F292BA24526}" destId="{C0144935-332C-4386-900A-691B9F29D8C0}" srcOrd="0" destOrd="0" presId="urn:microsoft.com/office/officeart/2005/8/layout/vList3"/>
    <dgm:cxn modelId="{DF83D25F-082E-44C9-A4CD-930F04795884}" type="presOf" srcId="{2C421D90-E489-41FF-8514-EE5259E8A2F7}" destId="{549B481F-5775-4969-B51E-CFB8605A71CA}" srcOrd="0" destOrd="0" presId="urn:microsoft.com/office/officeart/2005/8/layout/vList3"/>
    <dgm:cxn modelId="{6266048D-E582-4682-829A-AB20899E9A68}" type="presOf" srcId="{BD6CE577-954F-47C8-83C6-6D03D5B502FB}" destId="{5ACC0596-E4E5-4C24-AC6B-0FCAC132EE13}" srcOrd="0" destOrd="0" presId="urn:microsoft.com/office/officeart/2005/8/layout/vList3"/>
    <dgm:cxn modelId="{FFBE81BC-6BDB-46FE-BA29-831B3D8492AB}" srcId="{BD6CE577-954F-47C8-83C6-6D03D5B502FB}" destId="{B2C410FA-6746-45CA-B513-4F292BA24526}" srcOrd="2" destOrd="0" parTransId="{EF8D673E-235C-4CF6-A64A-F7FBDA29EB28}" sibTransId="{ABE234D3-CDC1-4D04-8B66-F0322297957D}"/>
    <dgm:cxn modelId="{763B7FCB-520F-4B46-AF5E-3F7721A9FA9B}" srcId="{BD6CE577-954F-47C8-83C6-6D03D5B502FB}" destId="{2C421D90-E489-41FF-8514-EE5259E8A2F7}" srcOrd="0" destOrd="0" parTransId="{18189D65-F2D4-4803-B256-F6A36F18F41F}" sibTransId="{2CB7C684-ECF4-4671-8FA8-37477373D559}"/>
    <dgm:cxn modelId="{4C6EAFDC-2786-4E83-8131-AE1C46853581}" srcId="{BD6CE577-954F-47C8-83C6-6D03D5B502FB}" destId="{179DD215-2398-4E5A-B72C-10011C12DE77}" srcOrd="1" destOrd="0" parTransId="{3665C738-0A73-49FA-A514-A239A22AFA8D}" sibTransId="{80D1C027-29E7-4B42-826C-A78B8200F53C}"/>
    <dgm:cxn modelId="{515EDFFC-46D0-4FF3-8FA5-783A1B3AF2C7}" type="presOf" srcId="{179DD215-2398-4E5A-B72C-10011C12DE77}" destId="{BC5F96A8-DFFE-4661-AAA4-5731698D8A57}" srcOrd="0" destOrd="0" presId="urn:microsoft.com/office/officeart/2005/8/layout/vList3"/>
    <dgm:cxn modelId="{2E0DABD6-D5DC-43E2-A585-22930ABA06E9}" type="presParOf" srcId="{5ACC0596-E4E5-4C24-AC6B-0FCAC132EE13}" destId="{CFD20372-C093-4882-9FDE-95B56BB052CE}" srcOrd="0" destOrd="0" presId="urn:microsoft.com/office/officeart/2005/8/layout/vList3"/>
    <dgm:cxn modelId="{CCE5AC78-9F4C-43AA-AEF9-522149CE48FF}" type="presParOf" srcId="{CFD20372-C093-4882-9FDE-95B56BB052CE}" destId="{280765C5-AD39-42D2-8518-71B99484C413}" srcOrd="0" destOrd="0" presId="urn:microsoft.com/office/officeart/2005/8/layout/vList3"/>
    <dgm:cxn modelId="{44542D6E-C471-4437-9711-C4FF4FAA4709}" type="presParOf" srcId="{CFD20372-C093-4882-9FDE-95B56BB052CE}" destId="{549B481F-5775-4969-B51E-CFB8605A71CA}" srcOrd="1" destOrd="0" presId="urn:microsoft.com/office/officeart/2005/8/layout/vList3"/>
    <dgm:cxn modelId="{33AC14C1-568F-42E4-931A-5442ABA16926}" type="presParOf" srcId="{5ACC0596-E4E5-4C24-AC6B-0FCAC132EE13}" destId="{DAC39BAB-506C-4CD0-9626-5319591115F1}" srcOrd="1" destOrd="0" presId="urn:microsoft.com/office/officeart/2005/8/layout/vList3"/>
    <dgm:cxn modelId="{DE5BFEB6-F84B-4467-BBDA-B20740150882}" type="presParOf" srcId="{5ACC0596-E4E5-4C24-AC6B-0FCAC132EE13}" destId="{A0D05B7E-6241-4A4E-8268-2EB8AF078843}" srcOrd="2" destOrd="0" presId="urn:microsoft.com/office/officeart/2005/8/layout/vList3"/>
    <dgm:cxn modelId="{3C739225-303A-4988-9BF8-D6C5369885EF}" type="presParOf" srcId="{A0D05B7E-6241-4A4E-8268-2EB8AF078843}" destId="{6D3EDFE3-C6B9-46D0-9455-1289C02B31F9}" srcOrd="0" destOrd="0" presId="urn:microsoft.com/office/officeart/2005/8/layout/vList3"/>
    <dgm:cxn modelId="{6A7849EA-70D5-4509-914D-CB2B08CDA661}" type="presParOf" srcId="{A0D05B7E-6241-4A4E-8268-2EB8AF078843}" destId="{BC5F96A8-DFFE-4661-AAA4-5731698D8A57}" srcOrd="1" destOrd="0" presId="urn:microsoft.com/office/officeart/2005/8/layout/vList3"/>
    <dgm:cxn modelId="{69116C4D-B1AC-4D1B-B588-84E47A87ACD4}" type="presParOf" srcId="{5ACC0596-E4E5-4C24-AC6B-0FCAC132EE13}" destId="{ACDA7DC0-FE06-47D7-A5A3-D752B7C935D6}" srcOrd="3" destOrd="0" presId="urn:microsoft.com/office/officeart/2005/8/layout/vList3"/>
    <dgm:cxn modelId="{E19E4F53-B104-4CBC-8DFF-0D6E6C9B58E6}" type="presParOf" srcId="{5ACC0596-E4E5-4C24-AC6B-0FCAC132EE13}" destId="{C20C0B07-0F89-4387-851C-D02CE3A3AD68}" srcOrd="4" destOrd="0" presId="urn:microsoft.com/office/officeart/2005/8/layout/vList3"/>
    <dgm:cxn modelId="{8CD5A3B9-E918-4BD3-A891-481243AFDA84}" type="presParOf" srcId="{C20C0B07-0F89-4387-851C-D02CE3A3AD68}" destId="{9064B01B-7033-4686-A7AB-499BD6B04F99}" srcOrd="0" destOrd="0" presId="urn:microsoft.com/office/officeart/2005/8/layout/vList3"/>
    <dgm:cxn modelId="{0E3710A1-DEB6-46D1-B020-A9CF519957C9}" type="presParOf" srcId="{C20C0B07-0F89-4387-851C-D02CE3A3AD68}" destId="{C0144935-332C-4386-900A-691B9F29D8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504B7F-D73B-4102-A5D5-B6D8EF17DB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A119B1-39B2-4CB8-93DE-4804610A28E7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98106-7B5D-4416-8A48-23ECFC1422D0}" type="parTrans" cxnId="{B8528A6A-4C54-4CA5-9481-996B9EE2803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8A61-E84D-43CB-B78F-58A95934CE0C}" type="sibTrans" cxnId="{B8528A6A-4C54-4CA5-9481-996B9EE2803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C9425C-1885-412D-8523-2A39DD5DCDA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2. Develop Great Relationships</a:t>
          </a:r>
        </a:p>
      </dgm:t>
    </dgm:pt>
    <dgm:pt modelId="{06C90397-7739-45C0-B357-CAFAB6CBB724}" type="parTrans" cxnId="{E0083708-0CEF-400E-AB4D-4DC44554A02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BC6D-2860-4200-8A08-C826F09827F2}" type="sibTrans" cxnId="{E0083708-0CEF-400E-AB4D-4DC44554A02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147D8-17C7-488D-B86D-066F3D225EEF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1. Build Public Trust</a:t>
          </a:r>
        </a:p>
      </dgm:t>
    </dgm:pt>
    <dgm:pt modelId="{E49B1DF6-B23D-4B0D-8B50-E0EE217E476B}" type="sibTrans" cxnId="{CE464D6F-1902-48D5-8C8B-2C15F7B84A9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20699F-41D4-4720-B0DD-518C61803387}" type="parTrans" cxnId="{CE464D6F-1902-48D5-8C8B-2C15F7B84A9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497AC4-EC2A-4B21-B7A3-7253D7651AB3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3. Align Transportation Priorities with Funding</a:t>
          </a:r>
        </a:p>
      </dgm:t>
    </dgm:pt>
    <dgm:pt modelId="{0E108C54-DF92-404C-BF43-73390A44C586}" type="parTrans" cxnId="{E01E2071-F35B-435A-B007-790D48F18BC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71FB3-06C5-4A47-B301-05838391D3E6}" type="sibTrans" cxnId="{E01E2071-F35B-435A-B007-790D48F18BC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351304-92DD-4333-AA40-5BFDCA4C17C7}">
      <dgm:prSet phldrT="[Text]"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88D24-FA4B-4092-98FE-08DB688CCA5A}" type="parTrans" cxnId="{D35E553C-F5C5-494D-BCC0-C4982B0D4B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712332-D295-436D-9755-2D27421AAE7A}" type="sibTrans" cxnId="{D35E553C-F5C5-494D-BCC0-C4982B0D4B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5AFE8-286D-4403-89EA-90F31F114570}" type="pres">
      <dgm:prSet presAssocID="{46504B7F-D73B-4102-A5D5-B6D8EF17DBAD}" presName="linear" presStyleCnt="0">
        <dgm:presLayoutVars>
          <dgm:animLvl val="lvl"/>
          <dgm:resizeHandles val="exact"/>
        </dgm:presLayoutVars>
      </dgm:prSet>
      <dgm:spPr/>
    </dgm:pt>
    <dgm:pt modelId="{3B7FA4F6-3326-43CB-B4FD-2C92BCEC2A37}" type="pres">
      <dgm:prSet presAssocID="{76A147D8-17C7-488D-B86D-066F3D225EEF}" presName="parentText" presStyleLbl="node1" presStyleIdx="0" presStyleCnt="3" custScaleX="48062" custLinFactNeighborX="-57365">
        <dgm:presLayoutVars>
          <dgm:chMax val="0"/>
          <dgm:bulletEnabled val="1"/>
        </dgm:presLayoutVars>
      </dgm:prSet>
      <dgm:spPr/>
    </dgm:pt>
    <dgm:pt modelId="{C72EE66C-49F6-474E-BB89-BB3FE10D55D7}" type="pres">
      <dgm:prSet presAssocID="{76A147D8-17C7-488D-B86D-066F3D225EEF}" presName="childText" presStyleLbl="revTx" presStyleIdx="0" presStyleCnt="2">
        <dgm:presLayoutVars>
          <dgm:bulletEnabled val="1"/>
        </dgm:presLayoutVars>
      </dgm:prSet>
      <dgm:spPr/>
    </dgm:pt>
    <dgm:pt modelId="{F751F7B3-2164-4DDA-8590-67803583978A}" type="pres">
      <dgm:prSet presAssocID="{ABC9425C-1885-412D-8523-2A39DD5DCDA2}" presName="parentText" presStyleLbl="node1" presStyleIdx="1" presStyleCnt="3" custScaleX="69380" custLinFactY="-18942" custLinFactNeighborX="-26357" custLinFactNeighborY="-100000">
        <dgm:presLayoutVars>
          <dgm:chMax val="0"/>
          <dgm:bulletEnabled val="1"/>
        </dgm:presLayoutVars>
      </dgm:prSet>
      <dgm:spPr/>
    </dgm:pt>
    <dgm:pt modelId="{02043575-BF8B-4019-AB1B-E5841A578056}" type="pres">
      <dgm:prSet presAssocID="{0B9EBC6D-2860-4200-8A08-C826F09827F2}" presName="spacer" presStyleCnt="0"/>
      <dgm:spPr/>
    </dgm:pt>
    <dgm:pt modelId="{517A2484-3118-494A-8EFA-251C180C056D}" type="pres">
      <dgm:prSet presAssocID="{3F497AC4-EC2A-4B21-B7A3-7253D7651A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57C1CC0-93C2-4507-BACB-24EF84EB6560}" type="pres">
      <dgm:prSet presAssocID="{3F497AC4-EC2A-4B21-B7A3-7253D7651AB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0083708-0CEF-400E-AB4D-4DC44554A02A}" srcId="{46504B7F-D73B-4102-A5D5-B6D8EF17DBAD}" destId="{ABC9425C-1885-412D-8523-2A39DD5DCDA2}" srcOrd="1" destOrd="0" parTransId="{06C90397-7739-45C0-B357-CAFAB6CBB724}" sibTransId="{0B9EBC6D-2860-4200-8A08-C826F09827F2}"/>
    <dgm:cxn modelId="{D35E553C-F5C5-494D-BCC0-C4982B0D4BCF}" srcId="{3F497AC4-EC2A-4B21-B7A3-7253D7651AB3}" destId="{A4351304-92DD-4333-AA40-5BFDCA4C17C7}" srcOrd="0" destOrd="0" parTransId="{47F88D24-FA4B-4092-98FE-08DB688CCA5A}" sibTransId="{7D712332-D295-436D-9755-2D27421AAE7A}"/>
    <dgm:cxn modelId="{96F9C149-DFDF-482E-8F35-C42ADEC643D1}" type="presOf" srcId="{76A147D8-17C7-488D-B86D-066F3D225EEF}" destId="{3B7FA4F6-3326-43CB-B4FD-2C92BCEC2A37}" srcOrd="0" destOrd="0" presId="urn:microsoft.com/office/officeart/2005/8/layout/vList2"/>
    <dgm:cxn modelId="{B8528A6A-4C54-4CA5-9481-996B9EE28033}" srcId="{76A147D8-17C7-488D-B86D-066F3D225EEF}" destId="{87A119B1-39B2-4CB8-93DE-4804610A28E7}" srcOrd="0" destOrd="0" parTransId="{5A598106-7B5D-4416-8A48-23ECFC1422D0}" sibTransId="{A8D68A61-E84D-43CB-B78F-58A95934CE0C}"/>
    <dgm:cxn modelId="{B917606E-F711-43C1-8224-62871E4E0246}" type="presOf" srcId="{3F497AC4-EC2A-4B21-B7A3-7253D7651AB3}" destId="{517A2484-3118-494A-8EFA-251C180C056D}" srcOrd="0" destOrd="0" presId="urn:microsoft.com/office/officeart/2005/8/layout/vList2"/>
    <dgm:cxn modelId="{CE464D6F-1902-48D5-8C8B-2C15F7B84A9D}" srcId="{46504B7F-D73B-4102-A5D5-B6D8EF17DBAD}" destId="{76A147D8-17C7-488D-B86D-066F3D225EEF}" srcOrd="0" destOrd="0" parTransId="{F620699F-41D4-4720-B0DD-518C61803387}" sibTransId="{E49B1DF6-B23D-4B0D-8B50-E0EE217E476B}"/>
    <dgm:cxn modelId="{A1797950-6B88-4482-9923-8F8EE818991A}" type="presOf" srcId="{87A119B1-39B2-4CB8-93DE-4804610A28E7}" destId="{C72EE66C-49F6-474E-BB89-BB3FE10D55D7}" srcOrd="0" destOrd="0" presId="urn:microsoft.com/office/officeart/2005/8/layout/vList2"/>
    <dgm:cxn modelId="{E01E2071-F35B-435A-B007-790D48F18BC4}" srcId="{46504B7F-D73B-4102-A5D5-B6D8EF17DBAD}" destId="{3F497AC4-EC2A-4B21-B7A3-7253D7651AB3}" srcOrd="2" destOrd="0" parTransId="{0E108C54-DF92-404C-BF43-73390A44C586}" sibTransId="{CFE71FB3-06C5-4A47-B301-05838391D3E6}"/>
    <dgm:cxn modelId="{66398A82-6582-4A4D-BA34-D8101682DC90}" type="presOf" srcId="{A4351304-92DD-4333-AA40-5BFDCA4C17C7}" destId="{357C1CC0-93C2-4507-BACB-24EF84EB6560}" srcOrd="0" destOrd="0" presId="urn:microsoft.com/office/officeart/2005/8/layout/vList2"/>
    <dgm:cxn modelId="{E910FF88-5CD8-4F15-A8FC-E25C9E76ACBF}" type="presOf" srcId="{46504B7F-D73B-4102-A5D5-B6D8EF17DBAD}" destId="{9375AFE8-286D-4403-89EA-90F31F114570}" srcOrd="0" destOrd="0" presId="urn:microsoft.com/office/officeart/2005/8/layout/vList2"/>
    <dgm:cxn modelId="{92C743E0-18CB-4B60-9401-374A527A97D0}" type="presOf" srcId="{ABC9425C-1885-412D-8523-2A39DD5DCDA2}" destId="{F751F7B3-2164-4DDA-8590-67803583978A}" srcOrd="0" destOrd="0" presId="urn:microsoft.com/office/officeart/2005/8/layout/vList2"/>
    <dgm:cxn modelId="{91695490-51CF-44CB-A2B0-A079DC195F7C}" type="presParOf" srcId="{9375AFE8-286D-4403-89EA-90F31F114570}" destId="{3B7FA4F6-3326-43CB-B4FD-2C92BCEC2A37}" srcOrd="0" destOrd="0" presId="urn:microsoft.com/office/officeart/2005/8/layout/vList2"/>
    <dgm:cxn modelId="{3F92A9B3-F2A2-4D23-9C39-E5861A2DB7A6}" type="presParOf" srcId="{9375AFE8-286D-4403-89EA-90F31F114570}" destId="{C72EE66C-49F6-474E-BB89-BB3FE10D55D7}" srcOrd="1" destOrd="0" presId="urn:microsoft.com/office/officeart/2005/8/layout/vList2"/>
    <dgm:cxn modelId="{4324BE27-4A3B-4854-ACA5-130583C953B6}" type="presParOf" srcId="{9375AFE8-286D-4403-89EA-90F31F114570}" destId="{F751F7B3-2164-4DDA-8590-67803583978A}" srcOrd="2" destOrd="0" presId="urn:microsoft.com/office/officeart/2005/8/layout/vList2"/>
    <dgm:cxn modelId="{2A94028E-C0CF-45E8-BEC2-27EA05652EF0}" type="presParOf" srcId="{9375AFE8-286D-4403-89EA-90F31F114570}" destId="{02043575-BF8B-4019-AB1B-E5841A578056}" srcOrd="3" destOrd="0" presId="urn:microsoft.com/office/officeart/2005/8/layout/vList2"/>
    <dgm:cxn modelId="{295D9E84-8B2E-4CC5-BDA1-9A79190AF6F4}" type="presParOf" srcId="{9375AFE8-286D-4403-89EA-90F31F114570}" destId="{517A2484-3118-494A-8EFA-251C180C056D}" srcOrd="4" destOrd="0" presId="urn:microsoft.com/office/officeart/2005/8/layout/vList2"/>
    <dgm:cxn modelId="{25F2551D-2BA2-4A88-AA17-CE637E6E1EEF}" type="presParOf" srcId="{9375AFE8-286D-4403-89EA-90F31F114570}" destId="{357C1CC0-93C2-4507-BACB-24EF84EB65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FAB841-143B-4021-ACC2-7FE25F16A9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E00B2-076B-4A28-8BE4-C6F216952279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Smart Growth Arterials and Corridors Program </a:t>
          </a:r>
        </a:p>
      </dgm:t>
    </dgm:pt>
    <dgm:pt modelId="{7E25770C-63B3-4485-A502-C17B5F437ACC}" type="parTrans" cxnId="{59DA3D9C-F134-4D42-9BB8-E6EFDAB9D0FB}">
      <dgm:prSet/>
      <dgm:spPr/>
      <dgm:t>
        <a:bodyPr/>
        <a:lstStyle/>
        <a:p>
          <a:endParaRPr lang="en-US"/>
        </a:p>
      </dgm:t>
    </dgm:pt>
    <dgm:pt modelId="{F945CF13-4662-4754-8D1E-DDB131DB20C5}" type="sibTrans" cxnId="{59DA3D9C-F134-4D42-9BB8-E6EFDAB9D0FB}">
      <dgm:prSet/>
      <dgm:spPr/>
      <dgm:t>
        <a:bodyPr/>
        <a:lstStyle/>
        <a:p>
          <a:endParaRPr lang="en-US"/>
        </a:p>
      </dgm:t>
    </dgm:pt>
    <dgm:pt modelId="{AF15D968-5940-4EE1-84D5-31A3DA35FBB4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SB 1 Solutions for Congested Corridors</a:t>
          </a:r>
        </a:p>
      </dgm:t>
    </dgm:pt>
    <dgm:pt modelId="{5D5C0F97-D9A7-4178-B588-4FD47A54ADB1}" type="parTrans" cxnId="{FF2290D4-66E9-4E22-8DA5-3783E25709AD}">
      <dgm:prSet/>
      <dgm:spPr/>
      <dgm:t>
        <a:bodyPr/>
        <a:lstStyle/>
        <a:p>
          <a:endParaRPr lang="en-US"/>
        </a:p>
      </dgm:t>
    </dgm:pt>
    <dgm:pt modelId="{D00B3223-DED0-4556-BA1D-E4362F72AFDB}" type="sibTrans" cxnId="{FF2290D4-66E9-4E22-8DA5-3783E25709AD}">
      <dgm:prSet/>
      <dgm:spPr/>
      <dgm:t>
        <a:bodyPr/>
        <a:lstStyle/>
        <a:p>
          <a:endParaRPr lang="en-US"/>
        </a:p>
      </dgm:t>
    </dgm:pt>
    <dgm:pt modelId="{2AEDE3A2-D287-4EB2-BABB-B4711BD634AB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SACOG Federal Funding Round</a:t>
          </a:r>
        </a:p>
      </dgm:t>
    </dgm:pt>
    <dgm:pt modelId="{4888638F-A7D1-47C2-85AA-2A09EE8E2F98}" type="parTrans" cxnId="{89F3039E-AC3C-4557-A943-3BD5B105DC14}">
      <dgm:prSet/>
      <dgm:spPr/>
      <dgm:t>
        <a:bodyPr/>
        <a:lstStyle/>
        <a:p>
          <a:endParaRPr lang="en-US"/>
        </a:p>
      </dgm:t>
    </dgm:pt>
    <dgm:pt modelId="{5894AC5E-2193-4D0C-9579-46BB5272699E}" type="sibTrans" cxnId="{89F3039E-AC3C-4557-A943-3BD5B105DC14}">
      <dgm:prSet/>
      <dgm:spPr/>
      <dgm:t>
        <a:bodyPr/>
        <a:lstStyle/>
        <a:p>
          <a:endParaRPr lang="en-US"/>
        </a:p>
      </dgm:t>
    </dgm:pt>
    <dgm:pt modelId="{D3BBC4BF-12F3-45FF-85B8-AA6121F1DEC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Safe Streets and Roads For All</a:t>
          </a:r>
        </a:p>
      </dgm:t>
    </dgm:pt>
    <dgm:pt modelId="{396693BC-8A37-4104-B3DC-8E6A7BF8A5FE}" type="parTrans" cxnId="{338A95B6-C49B-4D0D-952C-9008C1FAE010}">
      <dgm:prSet/>
      <dgm:spPr/>
      <dgm:t>
        <a:bodyPr/>
        <a:lstStyle/>
        <a:p>
          <a:endParaRPr lang="en-US"/>
        </a:p>
      </dgm:t>
    </dgm:pt>
    <dgm:pt modelId="{7B622C61-22BA-4E50-BC88-FCF00E701A15}" type="sibTrans" cxnId="{338A95B6-C49B-4D0D-952C-9008C1FAE010}">
      <dgm:prSet/>
      <dgm:spPr/>
      <dgm:t>
        <a:bodyPr/>
        <a:lstStyle/>
        <a:p>
          <a:endParaRPr lang="en-US"/>
        </a:p>
      </dgm:t>
    </dgm:pt>
    <dgm:pt modelId="{09FD238F-3F0F-4149-8602-28D64029729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Mobility Zones</a:t>
          </a:r>
        </a:p>
      </dgm:t>
    </dgm:pt>
    <dgm:pt modelId="{2E11EE30-35B6-48AE-9FF2-2EC1B32F8D99}" type="parTrans" cxnId="{574334C5-1F42-411C-8BB3-A395B35E52A7}">
      <dgm:prSet/>
      <dgm:spPr/>
      <dgm:t>
        <a:bodyPr/>
        <a:lstStyle/>
        <a:p>
          <a:endParaRPr lang="en-US"/>
        </a:p>
      </dgm:t>
    </dgm:pt>
    <dgm:pt modelId="{41616D7B-BF4A-45BF-98EB-E8C7C972A50A}" type="sibTrans" cxnId="{574334C5-1F42-411C-8BB3-A395B35E52A7}">
      <dgm:prSet/>
      <dgm:spPr/>
      <dgm:t>
        <a:bodyPr/>
        <a:lstStyle/>
        <a:p>
          <a:endParaRPr lang="en-US"/>
        </a:p>
      </dgm:t>
    </dgm:pt>
    <dgm:pt modelId="{CABFB994-EDC1-41B8-A003-B979883EDEAA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VMT Mitigation Study</a:t>
          </a:r>
        </a:p>
      </dgm:t>
    </dgm:pt>
    <dgm:pt modelId="{22F4CA74-7E5D-49BC-96A5-5476336C5134}" type="parTrans" cxnId="{F1623B9C-630F-4F2B-AAED-A2541435266D}">
      <dgm:prSet/>
      <dgm:spPr/>
      <dgm:t>
        <a:bodyPr/>
        <a:lstStyle/>
        <a:p>
          <a:endParaRPr lang="en-US"/>
        </a:p>
      </dgm:t>
    </dgm:pt>
    <dgm:pt modelId="{4835B41C-2157-4C08-80BF-708101882209}" type="sibTrans" cxnId="{F1623B9C-630F-4F2B-AAED-A2541435266D}">
      <dgm:prSet/>
      <dgm:spPr/>
      <dgm:t>
        <a:bodyPr/>
        <a:lstStyle/>
        <a:p>
          <a:endParaRPr lang="en-US"/>
        </a:p>
      </dgm:t>
    </dgm:pt>
    <dgm:pt modelId="{1BEAC053-04A0-4600-A578-E43D13B159A2}" type="pres">
      <dgm:prSet presAssocID="{CFFAB841-143B-4021-ACC2-7FE25F16A9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BA0862F-4194-4554-ADA5-E3FD0F32C667}" type="pres">
      <dgm:prSet presAssocID="{425E00B2-076B-4A28-8BE4-C6F216952279}" presName="hierRoot1" presStyleCnt="0">
        <dgm:presLayoutVars>
          <dgm:hierBranch val="init"/>
        </dgm:presLayoutVars>
      </dgm:prSet>
      <dgm:spPr/>
    </dgm:pt>
    <dgm:pt modelId="{DB6A24B7-881B-47B9-8557-A1AFABCA253B}" type="pres">
      <dgm:prSet presAssocID="{425E00B2-076B-4A28-8BE4-C6F216952279}" presName="rootComposite1" presStyleCnt="0"/>
      <dgm:spPr/>
    </dgm:pt>
    <dgm:pt modelId="{34685468-471A-40F9-81A5-426265E4EEE3}" type="pres">
      <dgm:prSet presAssocID="{425E00B2-076B-4A28-8BE4-C6F216952279}" presName="rootText1" presStyleLbl="node0" presStyleIdx="0" presStyleCnt="1" custScaleX="497786" custScaleY="78677" custLinFactNeighborX="-6699">
        <dgm:presLayoutVars>
          <dgm:chPref val="3"/>
        </dgm:presLayoutVars>
      </dgm:prSet>
      <dgm:spPr/>
    </dgm:pt>
    <dgm:pt modelId="{13A8CB64-13BD-4DDB-A211-E5D29F9AB8E3}" type="pres">
      <dgm:prSet presAssocID="{425E00B2-076B-4A28-8BE4-C6F216952279}" presName="rootConnector1" presStyleLbl="node1" presStyleIdx="0" presStyleCnt="0"/>
      <dgm:spPr/>
    </dgm:pt>
    <dgm:pt modelId="{D722FBB0-55E8-4636-B574-B9F472B3A9C8}" type="pres">
      <dgm:prSet presAssocID="{425E00B2-076B-4A28-8BE4-C6F216952279}" presName="hierChild2" presStyleCnt="0"/>
      <dgm:spPr/>
    </dgm:pt>
    <dgm:pt modelId="{AA1CA5BC-53F4-4B40-A2C4-7A494A61E212}" type="pres">
      <dgm:prSet presAssocID="{5D5C0F97-D9A7-4178-B588-4FD47A54ADB1}" presName="Name37" presStyleLbl="parChTrans1D2" presStyleIdx="0" presStyleCnt="5"/>
      <dgm:spPr/>
    </dgm:pt>
    <dgm:pt modelId="{770547B4-56E3-429D-A8C6-19802D8A58FA}" type="pres">
      <dgm:prSet presAssocID="{AF15D968-5940-4EE1-84D5-31A3DA35FBB4}" presName="hierRoot2" presStyleCnt="0">
        <dgm:presLayoutVars>
          <dgm:hierBranch val="init"/>
        </dgm:presLayoutVars>
      </dgm:prSet>
      <dgm:spPr/>
    </dgm:pt>
    <dgm:pt modelId="{069BFDF4-F79F-46E3-B3BB-C7697E3EBBB1}" type="pres">
      <dgm:prSet presAssocID="{AF15D968-5940-4EE1-84D5-31A3DA35FBB4}" presName="rootComposite" presStyleCnt="0"/>
      <dgm:spPr/>
    </dgm:pt>
    <dgm:pt modelId="{C5D1E7EC-5686-40B7-A3F4-BB490080CEDA}" type="pres">
      <dgm:prSet presAssocID="{AF15D968-5940-4EE1-84D5-31A3DA35FBB4}" presName="rootText" presStyleLbl="node2" presStyleIdx="0" presStyleCnt="5">
        <dgm:presLayoutVars>
          <dgm:chPref val="3"/>
        </dgm:presLayoutVars>
      </dgm:prSet>
      <dgm:spPr/>
    </dgm:pt>
    <dgm:pt modelId="{20C1810E-AE26-4718-8025-41CF521AC9F3}" type="pres">
      <dgm:prSet presAssocID="{AF15D968-5940-4EE1-84D5-31A3DA35FBB4}" presName="rootConnector" presStyleLbl="node2" presStyleIdx="0" presStyleCnt="5"/>
      <dgm:spPr/>
    </dgm:pt>
    <dgm:pt modelId="{F271BCCA-E7AA-45C2-B84D-F6DD04206F39}" type="pres">
      <dgm:prSet presAssocID="{AF15D968-5940-4EE1-84D5-31A3DA35FBB4}" presName="hierChild4" presStyleCnt="0"/>
      <dgm:spPr/>
    </dgm:pt>
    <dgm:pt modelId="{796DAF0E-D638-4FEB-9491-BAA5AE5A6446}" type="pres">
      <dgm:prSet presAssocID="{AF15D968-5940-4EE1-84D5-31A3DA35FBB4}" presName="hierChild5" presStyleCnt="0"/>
      <dgm:spPr/>
    </dgm:pt>
    <dgm:pt modelId="{57D0E170-20DD-4682-B50F-9AA5D9BB7532}" type="pres">
      <dgm:prSet presAssocID="{4888638F-A7D1-47C2-85AA-2A09EE8E2F98}" presName="Name37" presStyleLbl="parChTrans1D2" presStyleIdx="1" presStyleCnt="5"/>
      <dgm:spPr/>
    </dgm:pt>
    <dgm:pt modelId="{8EC7B886-8458-4412-92F3-39144B363911}" type="pres">
      <dgm:prSet presAssocID="{2AEDE3A2-D287-4EB2-BABB-B4711BD634AB}" presName="hierRoot2" presStyleCnt="0">
        <dgm:presLayoutVars>
          <dgm:hierBranch val="init"/>
        </dgm:presLayoutVars>
      </dgm:prSet>
      <dgm:spPr/>
    </dgm:pt>
    <dgm:pt modelId="{9B4ECAC1-43D8-4E37-8CE1-CC35E95D87DC}" type="pres">
      <dgm:prSet presAssocID="{2AEDE3A2-D287-4EB2-BABB-B4711BD634AB}" presName="rootComposite" presStyleCnt="0"/>
      <dgm:spPr/>
    </dgm:pt>
    <dgm:pt modelId="{285A10DD-B763-4672-96DC-8DC9D6214AAD}" type="pres">
      <dgm:prSet presAssocID="{2AEDE3A2-D287-4EB2-BABB-B4711BD634AB}" presName="rootText" presStyleLbl="node2" presStyleIdx="1" presStyleCnt="5" custScaleX="86360">
        <dgm:presLayoutVars>
          <dgm:chPref val="3"/>
        </dgm:presLayoutVars>
      </dgm:prSet>
      <dgm:spPr/>
    </dgm:pt>
    <dgm:pt modelId="{BCE8CF49-16EA-443C-BDFF-B65159C778E6}" type="pres">
      <dgm:prSet presAssocID="{2AEDE3A2-D287-4EB2-BABB-B4711BD634AB}" presName="rootConnector" presStyleLbl="node2" presStyleIdx="1" presStyleCnt="5"/>
      <dgm:spPr/>
    </dgm:pt>
    <dgm:pt modelId="{F4469D30-6072-40B2-BFB7-52607AD871CF}" type="pres">
      <dgm:prSet presAssocID="{2AEDE3A2-D287-4EB2-BABB-B4711BD634AB}" presName="hierChild4" presStyleCnt="0"/>
      <dgm:spPr/>
    </dgm:pt>
    <dgm:pt modelId="{BDF8D0F0-ED3B-41F5-BF66-5D7E301E26C2}" type="pres">
      <dgm:prSet presAssocID="{2AEDE3A2-D287-4EB2-BABB-B4711BD634AB}" presName="hierChild5" presStyleCnt="0"/>
      <dgm:spPr/>
    </dgm:pt>
    <dgm:pt modelId="{4D863608-BFDE-47F0-9951-32B63C4C4001}" type="pres">
      <dgm:prSet presAssocID="{396693BC-8A37-4104-B3DC-8E6A7BF8A5FE}" presName="Name37" presStyleLbl="parChTrans1D2" presStyleIdx="2" presStyleCnt="5"/>
      <dgm:spPr/>
    </dgm:pt>
    <dgm:pt modelId="{104B74CC-4BF7-4CFC-8F50-DF9BAB715B46}" type="pres">
      <dgm:prSet presAssocID="{D3BBC4BF-12F3-45FF-85B8-AA6121F1DEC6}" presName="hierRoot2" presStyleCnt="0">
        <dgm:presLayoutVars>
          <dgm:hierBranch val="init"/>
        </dgm:presLayoutVars>
      </dgm:prSet>
      <dgm:spPr/>
    </dgm:pt>
    <dgm:pt modelId="{61FF7140-21F5-41A6-B536-1A068551E511}" type="pres">
      <dgm:prSet presAssocID="{D3BBC4BF-12F3-45FF-85B8-AA6121F1DEC6}" presName="rootComposite" presStyleCnt="0"/>
      <dgm:spPr/>
    </dgm:pt>
    <dgm:pt modelId="{60A34FF5-595F-4F59-8234-CE1BE28775A5}" type="pres">
      <dgm:prSet presAssocID="{D3BBC4BF-12F3-45FF-85B8-AA6121F1DEC6}" presName="rootText" presStyleLbl="node2" presStyleIdx="2" presStyleCnt="5">
        <dgm:presLayoutVars>
          <dgm:chPref val="3"/>
        </dgm:presLayoutVars>
      </dgm:prSet>
      <dgm:spPr/>
    </dgm:pt>
    <dgm:pt modelId="{7871EA01-6E77-420B-8541-F629FF38F589}" type="pres">
      <dgm:prSet presAssocID="{D3BBC4BF-12F3-45FF-85B8-AA6121F1DEC6}" presName="rootConnector" presStyleLbl="node2" presStyleIdx="2" presStyleCnt="5"/>
      <dgm:spPr/>
    </dgm:pt>
    <dgm:pt modelId="{AB950659-3371-4E8A-BC03-72D927E7FB16}" type="pres">
      <dgm:prSet presAssocID="{D3BBC4BF-12F3-45FF-85B8-AA6121F1DEC6}" presName="hierChild4" presStyleCnt="0"/>
      <dgm:spPr/>
    </dgm:pt>
    <dgm:pt modelId="{DCDD8894-CD25-4049-B39C-541A018369F6}" type="pres">
      <dgm:prSet presAssocID="{D3BBC4BF-12F3-45FF-85B8-AA6121F1DEC6}" presName="hierChild5" presStyleCnt="0"/>
      <dgm:spPr/>
    </dgm:pt>
    <dgm:pt modelId="{7193913B-4F81-483A-8D3B-C658A81F3203}" type="pres">
      <dgm:prSet presAssocID="{2E11EE30-35B6-48AE-9FF2-2EC1B32F8D99}" presName="Name37" presStyleLbl="parChTrans1D2" presStyleIdx="3" presStyleCnt="5"/>
      <dgm:spPr/>
    </dgm:pt>
    <dgm:pt modelId="{C0D6B8A6-17AB-480E-B20D-C59F8D8A9FCE}" type="pres">
      <dgm:prSet presAssocID="{09FD238F-3F0F-4149-8602-28D640297291}" presName="hierRoot2" presStyleCnt="0">
        <dgm:presLayoutVars>
          <dgm:hierBranch val="init"/>
        </dgm:presLayoutVars>
      </dgm:prSet>
      <dgm:spPr/>
    </dgm:pt>
    <dgm:pt modelId="{1C6BD8B7-0B07-4A23-972D-0F2E3C9C32D3}" type="pres">
      <dgm:prSet presAssocID="{09FD238F-3F0F-4149-8602-28D640297291}" presName="rootComposite" presStyleCnt="0"/>
      <dgm:spPr/>
    </dgm:pt>
    <dgm:pt modelId="{73EA4043-A840-4D88-82B3-434256161876}" type="pres">
      <dgm:prSet presAssocID="{09FD238F-3F0F-4149-8602-28D640297291}" presName="rootText" presStyleLbl="node2" presStyleIdx="3" presStyleCnt="5">
        <dgm:presLayoutVars>
          <dgm:chPref val="3"/>
        </dgm:presLayoutVars>
      </dgm:prSet>
      <dgm:spPr/>
    </dgm:pt>
    <dgm:pt modelId="{0ECEA27F-BFB4-4AE9-BAA1-703118B4DD12}" type="pres">
      <dgm:prSet presAssocID="{09FD238F-3F0F-4149-8602-28D640297291}" presName="rootConnector" presStyleLbl="node2" presStyleIdx="3" presStyleCnt="5"/>
      <dgm:spPr/>
    </dgm:pt>
    <dgm:pt modelId="{4D7BCEA8-1A72-4E8A-A3D1-9708E84120B8}" type="pres">
      <dgm:prSet presAssocID="{09FD238F-3F0F-4149-8602-28D640297291}" presName="hierChild4" presStyleCnt="0"/>
      <dgm:spPr/>
    </dgm:pt>
    <dgm:pt modelId="{DFD106C5-8102-4C82-B176-25B19E231571}" type="pres">
      <dgm:prSet presAssocID="{09FD238F-3F0F-4149-8602-28D640297291}" presName="hierChild5" presStyleCnt="0"/>
      <dgm:spPr/>
    </dgm:pt>
    <dgm:pt modelId="{DA576F61-3394-4F1B-A10A-502704E1E779}" type="pres">
      <dgm:prSet presAssocID="{22F4CA74-7E5D-49BC-96A5-5476336C5134}" presName="Name37" presStyleLbl="parChTrans1D2" presStyleIdx="4" presStyleCnt="5"/>
      <dgm:spPr/>
    </dgm:pt>
    <dgm:pt modelId="{C909B5D5-8CCB-4440-9647-0BE992BD0AE7}" type="pres">
      <dgm:prSet presAssocID="{CABFB994-EDC1-41B8-A003-B979883EDEAA}" presName="hierRoot2" presStyleCnt="0">
        <dgm:presLayoutVars>
          <dgm:hierBranch val="init"/>
        </dgm:presLayoutVars>
      </dgm:prSet>
      <dgm:spPr/>
    </dgm:pt>
    <dgm:pt modelId="{C6DE29D1-7408-46AA-AFC5-4C250F77AAB3}" type="pres">
      <dgm:prSet presAssocID="{CABFB994-EDC1-41B8-A003-B979883EDEAA}" presName="rootComposite" presStyleCnt="0"/>
      <dgm:spPr/>
    </dgm:pt>
    <dgm:pt modelId="{FBC1F578-83C4-4EC5-BC2E-5B0EFBF4BF24}" type="pres">
      <dgm:prSet presAssocID="{CABFB994-EDC1-41B8-A003-B979883EDEAA}" presName="rootText" presStyleLbl="node2" presStyleIdx="4" presStyleCnt="5">
        <dgm:presLayoutVars>
          <dgm:chPref val="3"/>
        </dgm:presLayoutVars>
      </dgm:prSet>
      <dgm:spPr/>
    </dgm:pt>
    <dgm:pt modelId="{632ED4ED-0741-49E1-8960-D7C4FA0EDE31}" type="pres">
      <dgm:prSet presAssocID="{CABFB994-EDC1-41B8-A003-B979883EDEAA}" presName="rootConnector" presStyleLbl="node2" presStyleIdx="4" presStyleCnt="5"/>
      <dgm:spPr/>
    </dgm:pt>
    <dgm:pt modelId="{CA6225A6-5677-498B-84B2-CD234D4B8C69}" type="pres">
      <dgm:prSet presAssocID="{CABFB994-EDC1-41B8-A003-B979883EDEAA}" presName="hierChild4" presStyleCnt="0"/>
      <dgm:spPr/>
    </dgm:pt>
    <dgm:pt modelId="{4A4E8663-F5FB-4CDE-8A1C-F317956FC88C}" type="pres">
      <dgm:prSet presAssocID="{CABFB994-EDC1-41B8-A003-B979883EDEAA}" presName="hierChild5" presStyleCnt="0"/>
      <dgm:spPr/>
    </dgm:pt>
    <dgm:pt modelId="{2DBD68E1-2087-48DF-8372-5DFD356F6816}" type="pres">
      <dgm:prSet presAssocID="{425E00B2-076B-4A28-8BE4-C6F216952279}" presName="hierChild3" presStyleCnt="0"/>
      <dgm:spPr/>
    </dgm:pt>
  </dgm:ptLst>
  <dgm:cxnLst>
    <dgm:cxn modelId="{3E7C2A06-B92E-4A38-9C30-15229EFCC46F}" type="presOf" srcId="{5D5C0F97-D9A7-4178-B588-4FD47A54ADB1}" destId="{AA1CA5BC-53F4-4B40-A2C4-7A494A61E212}" srcOrd="0" destOrd="0" presId="urn:microsoft.com/office/officeart/2005/8/layout/orgChart1"/>
    <dgm:cxn modelId="{76D7C707-55CA-4069-AE0B-380D201916B4}" type="presOf" srcId="{09FD238F-3F0F-4149-8602-28D640297291}" destId="{0ECEA27F-BFB4-4AE9-BAA1-703118B4DD12}" srcOrd="1" destOrd="0" presId="urn:microsoft.com/office/officeart/2005/8/layout/orgChart1"/>
    <dgm:cxn modelId="{717B8108-9BC0-4393-B284-6289BA45BE06}" type="presOf" srcId="{D3BBC4BF-12F3-45FF-85B8-AA6121F1DEC6}" destId="{7871EA01-6E77-420B-8541-F629FF38F589}" srcOrd="1" destOrd="0" presId="urn:microsoft.com/office/officeart/2005/8/layout/orgChart1"/>
    <dgm:cxn modelId="{E4FFAA19-9B6D-495B-8BB2-E569EDD8C07A}" type="presOf" srcId="{2E11EE30-35B6-48AE-9FF2-2EC1B32F8D99}" destId="{7193913B-4F81-483A-8D3B-C658A81F3203}" srcOrd="0" destOrd="0" presId="urn:microsoft.com/office/officeart/2005/8/layout/orgChart1"/>
    <dgm:cxn modelId="{4CC71D1C-5841-4ACA-A409-C6A11A417BFC}" type="presOf" srcId="{AF15D968-5940-4EE1-84D5-31A3DA35FBB4}" destId="{C5D1E7EC-5686-40B7-A3F4-BB490080CEDA}" srcOrd="0" destOrd="0" presId="urn:microsoft.com/office/officeart/2005/8/layout/orgChart1"/>
    <dgm:cxn modelId="{4016AF22-FF15-4632-AD1E-5384517235FD}" type="presOf" srcId="{2AEDE3A2-D287-4EB2-BABB-B4711BD634AB}" destId="{BCE8CF49-16EA-443C-BDFF-B65159C778E6}" srcOrd="1" destOrd="0" presId="urn:microsoft.com/office/officeart/2005/8/layout/orgChart1"/>
    <dgm:cxn modelId="{3BB7D526-6CF3-4995-962B-41FD2B7B7978}" type="presOf" srcId="{2AEDE3A2-D287-4EB2-BABB-B4711BD634AB}" destId="{285A10DD-B763-4672-96DC-8DC9D6214AAD}" srcOrd="0" destOrd="0" presId="urn:microsoft.com/office/officeart/2005/8/layout/orgChart1"/>
    <dgm:cxn modelId="{4D290D3B-3F95-483C-B9B6-6CAA66A7F221}" type="presOf" srcId="{AF15D968-5940-4EE1-84D5-31A3DA35FBB4}" destId="{20C1810E-AE26-4718-8025-41CF521AC9F3}" srcOrd="1" destOrd="0" presId="urn:microsoft.com/office/officeart/2005/8/layout/orgChart1"/>
    <dgm:cxn modelId="{9B25B067-E41A-48B6-B0E7-40C75622BFD8}" type="presOf" srcId="{CABFB994-EDC1-41B8-A003-B979883EDEAA}" destId="{FBC1F578-83C4-4EC5-BC2E-5B0EFBF4BF24}" srcOrd="0" destOrd="0" presId="urn:microsoft.com/office/officeart/2005/8/layout/orgChart1"/>
    <dgm:cxn modelId="{736B3A85-4ABD-4189-B7FE-6048D16AB30B}" type="presOf" srcId="{425E00B2-076B-4A28-8BE4-C6F216952279}" destId="{34685468-471A-40F9-81A5-426265E4EEE3}" srcOrd="0" destOrd="0" presId="urn:microsoft.com/office/officeart/2005/8/layout/orgChart1"/>
    <dgm:cxn modelId="{F5BB6394-A9F3-4E38-B3B7-965A60B627D8}" type="presOf" srcId="{396693BC-8A37-4104-B3DC-8E6A7BF8A5FE}" destId="{4D863608-BFDE-47F0-9951-32B63C4C4001}" srcOrd="0" destOrd="0" presId="urn:microsoft.com/office/officeart/2005/8/layout/orgChart1"/>
    <dgm:cxn modelId="{C2781E9A-91C3-466B-9C10-20324711EC1A}" type="presOf" srcId="{4888638F-A7D1-47C2-85AA-2A09EE8E2F98}" destId="{57D0E170-20DD-4682-B50F-9AA5D9BB7532}" srcOrd="0" destOrd="0" presId="urn:microsoft.com/office/officeart/2005/8/layout/orgChart1"/>
    <dgm:cxn modelId="{F1623B9C-630F-4F2B-AAED-A2541435266D}" srcId="{425E00B2-076B-4A28-8BE4-C6F216952279}" destId="{CABFB994-EDC1-41B8-A003-B979883EDEAA}" srcOrd="4" destOrd="0" parTransId="{22F4CA74-7E5D-49BC-96A5-5476336C5134}" sibTransId="{4835B41C-2157-4C08-80BF-708101882209}"/>
    <dgm:cxn modelId="{59DA3D9C-F134-4D42-9BB8-E6EFDAB9D0FB}" srcId="{CFFAB841-143B-4021-ACC2-7FE25F16A971}" destId="{425E00B2-076B-4A28-8BE4-C6F216952279}" srcOrd="0" destOrd="0" parTransId="{7E25770C-63B3-4485-A502-C17B5F437ACC}" sibTransId="{F945CF13-4662-4754-8D1E-DDB131DB20C5}"/>
    <dgm:cxn modelId="{89F3039E-AC3C-4557-A943-3BD5B105DC14}" srcId="{425E00B2-076B-4A28-8BE4-C6F216952279}" destId="{2AEDE3A2-D287-4EB2-BABB-B4711BD634AB}" srcOrd="1" destOrd="0" parTransId="{4888638F-A7D1-47C2-85AA-2A09EE8E2F98}" sibTransId="{5894AC5E-2193-4D0C-9579-46BB5272699E}"/>
    <dgm:cxn modelId="{338A95B6-C49B-4D0D-952C-9008C1FAE010}" srcId="{425E00B2-076B-4A28-8BE4-C6F216952279}" destId="{D3BBC4BF-12F3-45FF-85B8-AA6121F1DEC6}" srcOrd="2" destOrd="0" parTransId="{396693BC-8A37-4104-B3DC-8E6A7BF8A5FE}" sibTransId="{7B622C61-22BA-4E50-BC88-FCF00E701A15}"/>
    <dgm:cxn modelId="{55C566BC-4AAE-41FF-A55D-C282E4FB3FB5}" type="presOf" srcId="{CABFB994-EDC1-41B8-A003-B979883EDEAA}" destId="{632ED4ED-0741-49E1-8960-D7C4FA0EDE31}" srcOrd="1" destOrd="0" presId="urn:microsoft.com/office/officeart/2005/8/layout/orgChart1"/>
    <dgm:cxn modelId="{574334C5-1F42-411C-8BB3-A395B35E52A7}" srcId="{425E00B2-076B-4A28-8BE4-C6F216952279}" destId="{09FD238F-3F0F-4149-8602-28D640297291}" srcOrd="3" destOrd="0" parTransId="{2E11EE30-35B6-48AE-9FF2-2EC1B32F8D99}" sibTransId="{41616D7B-BF4A-45BF-98EB-E8C7C972A50A}"/>
    <dgm:cxn modelId="{589E45D0-1CF1-481D-ACCF-597AC511A11B}" type="presOf" srcId="{425E00B2-076B-4A28-8BE4-C6F216952279}" destId="{13A8CB64-13BD-4DDB-A211-E5D29F9AB8E3}" srcOrd="1" destOrd="0" presId="urn:microsoft.com/office/officeart/2005/8/layout/orgChart1"/>
    <dgm:cxn modelId="{FF2290D4-66E9-4E22-8DA5-3783E25709AD}" srcId="{425E00B2-076B-4A28-8BE4-C6F216952279}" destId="{AF15D968-5940-4EE1-84D5-31A3DA35FBB4}" srcOrd="0" destOrd="0" parTransId="{5D5C0F97-D9A7-4178-B588-4FD47A54ADB1}" sibTransId="{D00B3223-DED0-4556-BA1D-E4362F72AFDB}"/>
    <dgm:cxn modelId="{A19BFBE2-03B3-4DBF-9EF8-2F75D9090EB0}" type="presOf" srcId="{22F4CA74-7E5D-49BC-96A5-5476336C5134}" destId="{DA576F61-3394-4F1B-A10A-502704E1E779}" srcOrd="0" destOrd="0" presId="urn:microsoft.com/office/officeart/2005/8/layout/orgChart1"/>
    <dgm:cxn modelId="{206744EB-9FE4-4CB5-8729-EF62C8FDC37E}" type="presOf" srcId="{CFFAB841-143B-4021-ACC2-7FE25F16A971}" destId="{1BEAC053-04A0-4600-A578-E43D13B159A2}" srcOrd="0" destOrd="0" presId="urn:microsoft.com/office/officeart/2005/8/layout/orgChart1"/>
    <dgm:cxn modelId="{166BC2EF-13D1-40F1-9025-27B00394BE9A}" type="presOf" srcId="{D3BBC4BF-12F3-45FF-85B8-AA6121F1DEC6}" destId="{60A34FF5-595F-4F59-8234-CE1BE28775A5}" srcOrd="0" destOrd="0" presId="urn:microsoft.com/office/officeart/2005/8/layout/orgChart1"/>
    <dgm:cxn modelId="{078E55FF-6825-4C70-8F54-E716FD31D7F2}" type="presOf" srcId="{09FD238F-3F0F-4149-8602-28D640297291}" destId="{73EA4043-A840-4D88-82B3-434256161876}" srcOrd="0" destOrd="0" presId="urn:microsoft.com/office/officeart/2005/8/layout/orgChart1"/>
    <dgm:cxn modelId="{9F6208D5-B2D7-4FFC-B8DE-DE1B2CAC65DC}" type="presParOf" srcId="{1BEAC053-04A0-4600-A578-E43D13B159A2}" destId="{0BA0862F-4194-4554-ADA5-E3FD0F32C667}" srcOrd="0" destOrd="0" presId="urn:microsoft.com/office/officeart/2005/8/layout/orgChart1"/>
    <dgm:cxn modelId="{1321E1A2-1F7B-4994-9455-54B152CB2A7B}" type="presParOf" srcId="{0BA0862F-4194-4554-ADA5-E3FD0F32C667}" destId="{DB6A24B7-881B-47B9-8557-A1AFABCA253B}" srcOrd="0" destOrd="0" presId="urn:microsoft.com/office/officeart/2005/8/layout/orgChart1"/>
    <dgm:cxn modelId="{8D250466-1C9E-4B4C-9105-33392901B7C4}" type="presParOf" srcId="{DB6A24B7-881B-47B9-8557-A1AFABCA253B}" destId="{34685468-471A-40F9-81A5-426265E4EEE3}" srcOrd="0" destOrd="0" presId="urn:microsoft.com/office/officeart/2005/8/layout/orgChart1"/>
    <dgm:cxn modelId="{C70435E5-AAB0-4350-A8E6-7761383374BC}" type="presParOf" srcId="{DB6A24B7-881B-47B9-8557-A1AFABCA253B}" destId="{13A8CB64-13BD-4DDB-A211-E5D29F9AB8E3}" srcOrd="1" destOrd="0" presId="urn:microsoft.com/office/officeart/2005/8/layout/orgChart1"/>
    <dgm:cxn modelId="{3ED5C137-1DFA-46B4-A31E-D7AE6162DEC4}" type="presParOf" srcId="{0BA0862F-4194-4554-ADA5-E3FD0F32C667}" destId="{D722FBB0-55E8-4636-B574-B9F472B3A9C8}" srcOrd="1" destOrd="0" presId="urn:microsoft.com/office/officeart/2005/8/layout/orgChart1"/>
    <dgm:cxn modelId="{64F653F2-6607-4111-85B9-CFA6F5BA7FA3}" type="presParOf" srcId="{D722FBB0-55E8-4636-B574-B9F472B3A9C8}" destId="{AA1CA5BC-53F4-4B40-A2C4-7A494A61E212}" srcOrd="0" destOrd="0" presId="urn:microsoft.com/office/officeart/2005/8/layout/orgChart1"/>
    <dgm:cxn modelId="{D5528CD9-AC5F-4C4D-B365-0762B9CECE36}" type="presParOf" srcId="{D722FBB0-55E8-4636-B574-B9F472B3A9C8}" destId="{770547B4-56E3-429D-A8C6-19802D8A58FA}" srcOrd="1" destOrd="0" presId="urn:microsoft.com/office/officeart/2005/8/layout/orgChart1"/>
    <dgm:cxn modelId="{045CBCF4-AFA2-42AA-977A-EE363ACEB15A}" type="presParOf" srcId="{770547B4-56E3-429D-A8C6-19802D8A58FA}" destId="{069BFDF4-F79F-46E3-B3BB-C7697E3EBBB1}" srcOrd="0" destOrd="0" presId="urn:microsoft.com/office/officeart/2005/8/layout/orgChart1"/>
    <dgm:cxn modelId="{42437C52-0E8F-47BD-81AB-AA7D6040E650}" type="presParOf" srcId="{069BFDF4-F79F-46E3-B3BB-C7697E3EBBB1}" destId="{C5D1E7EC-5686-40B7-A3F4-BB490080CEDA}" srcOrd="0" destOrd="0" presId="urn:microsoft.com/office/officeart/2005/8/layout/orgChart1"/>
    <dgm:cxn modelId="{5026B524-57ED-4996-8B6F-65F48AB02103}" type="presParOf" srcId="{069BFDF4-F79F-46E3-B3BB-C7697E3EBBB1}" destId="{20C1810E-AE26-4718-8025-41CF521AC9F3}" srcOrd="1" destOrd="0" presId="urn:microsoft.com/office/officeart/2005/8/layout/orgChart1"/>
    <dgm:cxn modelId="{6DAE5C23-0E64-4010-95AD-10104F30B3F4}" type="presParOf" srcId="{770547B4-56E3-429D-A8C6-19802D8A58FA}" destId="{F271BCCA-E7AA-45C2-B84D-F6DD04206F39}" srcOrd="1" destOrd="0" presId="urn:microsoft.com/office/officeart/2005/8/layout/orgChart1"/>
    <dgm:cxn modelId="{4D9265E4-D9DF-49EB-9889-7409994BA194}" type="presParOf" srcId="{770547B4-56E3-429D-A8C6-19802D8A58FA}" destId="{796DAF0E-D638-4FEB-9491-BAA5AE5A6446}" srcOrd="2" destOrd="0" presId="urn:microsoft.com/office/officeart/2005/8/layout/orgChart1"/>
    <dgm:cxn modelId="{AF0F4A02-28C7-4E91-8065-198729960759}" type="presParOf" srcId="{D722FBB0-55E8-4636-B574-B9F472B3A9C8}" destId="{57D0E170-20DD-4682-B50F-9AA5D9BB7532}" srcOrd="2" destOrd="0" presId="urn:microsoft.com/office/officeart/2005/8/layout/orgChart1"/>
    <dgm:cxn modelId="{36CE747A-2A7A-428B-806B-B52DEC11F8EA}" type="presParOf" srcId="{D722FBB0-55E8-4636-B574-B9F472B3A9C8}" destId="{8EC7B886-8458-4412-92F3-39144B363911}" srcOrd="3" destOrd="0" presId="urn:microsoft.com/office/officeart/2005/8/layout/orgChart1"/>
    <dgm:cxn modelId="{F6ED15B4-2D3B-4C1B-A0E4-AC08279C8141}" type="presParOf" srcId="{8EC7B886-8458-4412-92F3-39144B363911}" destId="{9B4ECAC1-43D8-4E37-8CE1-CC35E95D87DC}" srcOrd="0" destOrd="0" presId="urn:microsoft.com/office/officeart/2005/8/layout/orgChart1"/>
    <dgm:cxn modelId="{2C62C5D9-4C4D-4C11-84D6-802DB850F23D}" type="presParOf" srcId="{9B4ECAC1-43D8-4E37-8CE1-CC35E95D87DC}" destId="{285A10DD-B763-4672-96DC-8DC9D6214AAD}" srcOrd="0" destOrd="0" presId="urn:microsoft.com/office/officeart/2005/8/layout/orgChart1"/>
    <dgm:cxn modelId="{020C64A2-0A91-4CF7-AF75-9EAC553BB865}" type="presParOf" srcId="{9B4ECAC1-43D8-4E37-8CE1-CC35E95D87DC}" destId="{BCE8CF49-16EA-443C-BDFF-B65159C778E6}" srcOrd="1" destOrd="0" presId="urn:microsoft.com/office/officeart/2005/8/layout/orgChart1"/>
    <dgm:cxn modelId="{59E581DE-1C32-4082-AA00-6D7BF10F2799}" type="presParOf" srcId="{8EC7B886-8458-4412-92F3-39144B363911}" destId="{F4469D30-6072-40B2-BFB7-52607AD871CF}" srcOrd="1" destOrd="0" presId="urn:microsoft.com/office/officeart/2005/8/layout/orgChart1"/>
    <dgm:cxn modelId="{A759010A-7BE4-4DB3-89A0-A03FBD360439}" type="presParOf" srcId="{8EC7B886-8458-4412-92F3-39144B363911}" destId="{BDF8D0F0-ED3B-41F5-BF66-5D7E301E26C2}" srcOrd="2" destOrd="0" presId="urn:microsoft.com/office/officeart/2005/8/layout/orgChart1"/>
    <dgm:cxn modelId="{0449B72E-43AB-4829-B1C5-63F7E6BEF79D}" type="presParOf" srcId="{D722FBB0-55E8-4636-B574-B9F472B3A9C8}" destId="{4D863608-BFDE-47F0-9951-32B63C4C4001}" srcOrd="4" destOrd="0" presId="urn:microsoft.com/office/officeart/2005/8/layout/orgChart1"/>
    <dgm:cxn modelId="{AD35E9A8-DD62-4E29-A48A-53BC80FEB5E9}" type="presParOf" srcId="{D722FBB0-55E8-4636-B574-B9F472B3A9C8}" destId="{104B74CC-4BF7-4CFC-8F50-DF9BAB715B46}" srcOrd="5" destOrd="0" presId="urn:microsoft.com/office/officeart/2005/8/layout/orgChart1"/>
    <dgm:cxn modelId="{4FECCF0A-CA05-43ED-9014-B2C5DA953C94}" type="presParOf" srcId="{104B74CC-4BF7-4CFC-8F50-DF9BAB715B46}" destId="{61FF7140-21F5-41A6-B536-1A068551E511}" srcOrd="0" destOrd="0" presId="urn:microsoft.com/office/officeart/2005/8/layout/orgChart1"/>
    <dgm:cxn modelId="{EAB8B562-8629-4BA0-842C-F77D591681F1}" type="presParOf" srcId="{61FF7140-21F5-41A6-B536-1A068551E511}" destId="{60A34FF5-595F-4F59-8234-CE1BE28775A5}" srcOrd="0" destOrd="0" presId="urn:microsoft.com/office/officeart/2005/8/layout/orgChart1"/>
    <dgm:cxn modelId="{5B10472D-1373-4658-B359-4FD6101871EA}" type="presParOf" srcId="{61FF7140-21F5-41A6-B536-1A068551E511}" destId="{7871EA01-6E77-420B-8541-F629FF38F589}" srcOrd="1" destOrd="0" presId="urn:microsoft.com/office/officeart/2005/8/layout/orgChart1"/>
    <dgm:cxn modelId="{414A7FC2-5026-4434-A7A7-748BEFB38F05}" type="presParOf" srcId="{104B74CC-4BF7-4CFC-8F50-DF9BAB715B46}" destId="{AB950659-3371-4E8A-BC03-72D927E7FB16}" srcOrd="1" destOrd="0" presId="urn:microsoft.com/office/officeart/2005/8/layout/orgChart1"/>
    <dgm:cxn modelId="{0D5377E1-DC8C-49B9-A191-782C99A514EB}" type="presParOf" srcId="{104B74CC-4BF7-4CFC-8F50-DF9BAB715B46}" destId="{DCDD8894-CD25-4049-B39C-541A018369F6}" srcOrd="2" destOrd="0" presId="urn:microsoft.com/office/officeart/2005/8/layout/orgChart1"/>
    <dgm:cxn modelId="{07C95C10-A2B0-4DE6-A19E-ADFAFD85A989}" type="presParOf" srcId="{D722FBB0-55E8-4636-B574-B9F472B3A9C8}" destId="{7193913B-4F81-483A-8D3B-C658A81F3203}" srcOrd="6" destOrd="0" presId="urn:microsoft.com/office/officeart/2005/8/layout/orgChart1"/>
    <dgm:cxn modelId="{47195AC2-416D-4932-8167-F42106536DC8}" type="presParOf" srcId="{D722FBB0-55E8-4636-B574-B9F472B3A9C8}" destId="{C0D6B8A6-17AB-480E-B20D-C59F8D8A9FCE}" srcOrd="7" destOrd="0" presId="urn:microsoft.com/office/officeart/2005/8/layout/orgChart1"/>
    <dgm:cxn modelId="{4EB8B4AB-1E12-4700-AC91-39E85BE82A60}" type="presParOf" srcId="{C0D6B8A6-17AB-480E-B20D-C59F8D8A9FCE}" destId="{1C6BD8B7-0B07-4A23-972D-0F2E3C9C32D3}" srcOrd="0" destOrd="0" presId="urn:microsoft.com/office/officeart/2005/8/layout/orgChart1"/>
    <dgm:cxn modelId="{2D1FC9E3-A223-44E2-BA98-B53AB7D88188}" type="presParOf" srcId="{1C6BD8B7-0B07-4A23-972D-0F2E3C9C32D3}" destId="{73EA4043-A840-4D88-82B3-434256161876}" srcOrd="0" destOrd="0" presId="urn:microsoft.com/office/officeart/2005/8/layout/orgChart1"/>
    <dgm:cxn modelId="{414C67FC-BC46-4968-A2F2-21AC76780544}" type="presParOf" srcId="{1C6BD8B7-0B07-4A23-972D-0F2E3C9C32D3}" destId="{0ECEA27F-BFB4-4AE9-BAA1-703118B4DD12}" srcOrd="1" destOrd="0" presId="urn:microsoft.com/office/officeart/2005/8/layout/orgChart1"/>
    <dgm:cxn modelId="{1E35A349-DFA2-4B3A-9B8A-6224ECF65F20}" type="presParOf" srcId="{C0D6B8A6-17AB-480E-B20D-C59F8D8A9FCE}" destId="{4D7BCEA8-1A72-4E8A-A3D1-9708E84120B8}" srcOrd="1" destOrd="0" presId="urn:microsoft.com/office/officeart/2005/8/layout/orgChart1"/>
    <dgm:cxn modelId="{2CC7FAD8-5110-4CE6-A0B6-7BA58B863CB5}" type="presParOf" srcId="{C0D6B8A6-17AB-480E-B20D-C59F8D8A9FCE}" destId="{DFD106C5-8102-4C82-B176-25B19E231571}" srcOrd="2" destOrd="0" presId="urn:microsoft.com/office/officeart/2005/8/layout/orgChart1"/>
    <dgm:cxn modelId="{D45DA979-9D04-4833-8BBD-3F9E42AD98D6}" type="presParOf" srcId="{D722FBB0-55E8-4636-B574-B9F472B3A9C8}" destId="{DA576F61-3394-4F1B-A10A-502704E1E779}" srcOrd="8" destOrd="0" presId="urn:microsoft.com/office/officeart/2005/8/layout/orgChart1"/>
    <dgm:cxn modelId="{A690674C-11AC-48D2-958B-DC8088A552A0}" type="presParOf" srcId="{D722FBB0-55E8-4636-B574-B9F472B3A9C8}" destId="{C909B5D5-8CCB-4440-9647-0BE992BD0AE7}" srcOrd="9" destOrd="0" presId="urn:microsoft.com/office/officeart/2005/8/layout/orgChart1"/>
    <dgm:cxn modelId="{410929BB-DA0F-4B8F-BBC5-1EFBF0BEA6D9}" type="presParOf" srcId="{C909B5D5-8CCB-4440-9647-0BE992BD0AE7}" destId="{C6DE29D1-7408-46AA-AFC5-4C250F77AAB3}" srcOrd="0" destOrd="0" presId="urn:microsoft.com/office/officeart/2005/8/layout/orgChart1"/>
    <dgm:cxn modelId="{FD4F61D3-3111-49A7-AB02-DAB8D08F45F7}" type="presParOf" srcId="{C6DE29D1-7408-46AA-AFC5-4C250F77AAB3}" destId="{FBC1F578-83C4-4EC5-BC2E-5B0EFBF4BF24}" srcOrd="0" destOrd="0" presId="urn:microsoft.com/office/officeart/2005/8/layout/orgChart1"/>
    <dgm:cxn modelId="{EAF138FD-F49E-47A0-A191-82B69BDC69A3}" type="presParOf" srcId="{C6DE29D1-7408-46AA-AFC5-4C250F77AAB3}" destId="{632ED4ED-0741-49E1-8960-D7C4FA0EDE31}" srcOrd="1" destOrd="0" presId="urn:microsoft.com/office/officeart/2005/8/layout/orgChart1"/>
    <dgm:cxn modelId="{6BDDF1D6-EC7E-47BB-96FD-B28814C9CE5C}" type="presParOf" srcId="{C909B5D5-8CCB-4440-9647-0BE992BD0AE7}" destId="{CA6225A6-5677-498B-84B2-CD234D4B8C69}" srcOrd="1" destOrd="0" presId="urn:microsoft.com/office/officeart/2005/8/layout/orgChart1"/>
    <dgm:cxn modelId="{B03291ED-CBC7-41A0-A795-26DADF8E299D}" type="presParOf" srcId="{C909B5D5-8CCB-4440-9647-0BE992BD0AE7}" destId="{4A4E8663-F5FB-4CDE-8A1C-F317956FC88C}" srcOrd="2" destOrd="0" presId="urn:microsoft.com/office/officeart/2005/8/layout/orgChart1"/>
    <dgm:cxn modelId="{9D5FF998-768B-49F1-A3B9-6CE0DE629104}" type="presParOf" srcId="{0BA0862F-4194-4554-ADA5-E3FD0F32C667}" destId="{2DBD68E1-2087-48DF-8372-5DFD356F68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1A614-CCB0-41F7-B235-2240F35AFD16}">
      <dsp:nvSpPr>
        <dsp:cNvPr id="0" name=""/>
        <dsp:cNvSpPr/>
      </dsp:nvSpPr>
      <dsp:spPr>
        <a:xfrm>
          <a:off x="0" y="0"/>
          <a:ext cx="6458074" cy="101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Legally required to adopt an annual budget</a:t>
          </a:r>
        </a:p>
      </dsp:txBody>
      <dsp:txXfrm>
        <a:off x="29599" y="29599"/>
        <a:ext cx="5282163" cy="951401"/>
      </dsp:txXfrm>
    </dsp:sp>
    <dsp:sp modelId="{7F772E6F-F91C-4611-ACD1-395A51A8EF56}">
      <dsp:nvSpPr>
        <dsp:cNvPr id="0" name=""/>
        <dsp:cNvSpPr/>
      </dsp:nvSpPr>
      <dsp:spPr>
        <a:xfrm>
          <a:off x="540863" y="1194345"/>
          <a:ext cx="6458074" cy="101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rPr>
            <a:t>ITOC reviewed draft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budget</a:t>
          </a:r>
        </a:p>
      </dsp:txBody>
      <dsp:txXfrm>
        <a:off x="570462" y="1223944"/>
        <a:ext cx="5201122" cy="951401"/>
      </dsp:txXfrm>
    </dsp:sp>
    <dsp:sp modelId="{483B28A9-E4A1-436D-8368-E04B4E4377F1}">
      <dsp:nvSpPr>
        <dsp:cNvPr id="0" name=""/>
        <dsp:cNvSpPr/>
      </dsp:nvSpPr>
      <dsp:spPr>
        <a:xfrm>
          <a:off x="1073654" y="2388690"/>
          <a:ext cx="6458074" cy="101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June 12</a:t>
          </a:r>
          <a:r>
            <a:rPr lang="en-US" sz="2000" kern="1200" baseline="30000">
              <a:latin typeface="Arial" panose="020B0604020202020204" pitchFamily="34" charset="0"/>
              <a:cs typeface="Arial" panose="020B0604020202020204" pitchFamily="34" charset="0"/>
            </a:rPr>
            <a:t>th</a:t>
          </a: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 STA Board final budget adoption</a:t>
          </a:r>
        </a:p>
      </dsp:txBody>
      <dsp:txXfrm>
        <a:off x="1103253" y="2418289"/>
        <a:ext cx="5209195" cy="951401"/>
      </dsp:txXfrm>
    </dsp:sp>
    <dsp:sp modelId="{A63229FD-3B33-4613-AB70-F97FD9DEEE6D}">
      <dsp:nvSpPr>
        <dsp:cNvPr id="0" name=""/>
        <dsp:cNvSpPr/>
      </dsp:nvSpPr>
      <dsp:spPr>
        <a:xfrm>
          <a:off x="1614518" y="3583035"/>
          <a:ext cx="6458074" cy="10105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Open Item – Appropriations Limit</a:t>
          </a:r>
        </a:p>
      </dsp:txBody>
      <dsp:txXfrm>
        <a:off x="1644117" y="3612634"/>
        <a:ext cx="5201122" cy="951401"/>
      </dsp:txXfrm>
    </dsp:sp>
    <dsp:sp modelId="{41989D30-A2F8-410D-87FA-0F1CFE61C6AD}">
      <dsp:nvSpPr>
        <dsp:cNvPr id="0" name=""/>
        <dsp:cNvSpPr/>
      </dsp:nvSpPr>
      <dsp:spPr>
        <a:xfrm>
          <a:off x="5801184" y="774027"/>
          <a:ext cx="656889" cy="656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+mn-lt"/>
          </a:endParaRPr>
        </a:p>
      </dsp:txBody>
      <dsp:txXfrm>
        <a:off x="5948984" y="774027"/>
        <a:ext cx="361289" cy="494309"/>
      </dsp:txXfrm>
    </dsp:sp>
    <dsp:sp modelId="{23F260BB-22C9-43EE-B240-229499D048C0}">
      <dsp:nvSpPr>
        <dsp:cNvPr id="0" name=""/>
        <dsp:cNvSpPr/>
      </dsp:nvSpPr>
      <dsp:spPr>
        <a:xfrm>
          <a:off x="6342048" y="1968372"/>
          <a:ext cx="656889" cy="656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+mn-lt"/>
          </a:endParaRPr>
        </a:p>
      </dsp:txBody>
      <dsp:txXfrm>
        <a:off x="6489848" y="1968372"/>
        <a:ext cx="361289" cy="494309"/>
      </dsp:txXfrm>
    </dsp:sp>
    <dsp:sp modelId="{AE6F49EA-D580-44C6-850D-764E3DBE7010}">
      <dsp:nvSpPr>
        <dsp:cNvPr id="0" name=""/>
        <dsp:cNvSpPr/>
      </dsp:nvSpPr>
      <dsp:spPr>
        <a:xfrm>
          <a:off x="6874839" y="3162717"/>
          <a:ext cx="656889" cy="6568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+mn-lt"/>
          </a:endParaRPr>
        </a:p>
      </dsp:txBody>
      <dsp:txXfrm>
        <a:off x="7022639" y="3162717"/>
        <a:ext cx="361289" cy="494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FA4F6-3326-43CB-B4FD-2C92BCEC2A37}">
      <dsp:nvSpPr>
        <dsp:cNvPr id="0" name=""/>
        <dsp:cNvSpPr/>
      </dsp:nvSpPr>
      <dsp:spPr>
        <a:xfrm>
          <a:off x="0" y="36668"/>
          <a:ext cx="712112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Special District Sales Tax</a:t>
          </a:r>
        </a:p>
      </dsp:txBody>
      <dsp:txXfrm>
        <a:off x="42036" y="78704"/>
        <a:ext cx="7037055" cy="777048"/>
      </dsp:txXfrm>
    </dsp:sp>
    <dsp:sp modelId="{C72EE66C-49F6-474E-BB89-BB3FE10D55D7}">
      <dsp:nvSpPr>
        <dsp:cNvPr id="0" name=""/>
        <dsp:cNvSpPr/>
      </dsp:nvSpPr>
      <dsp:spPr>
        <a:xfrm>
          <a:off x="0" y="897788"/>
          <a:ext cx="7121127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9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Funding Constricted CIP</a:t>
          </a:r>
        </a:p>
      </dsp:txBody>
      <dsp:txXfrm>
        <a:off x="0" y="897788"/>
        <a:ext cx="7121127" cy="761760"/>
      </dsp:txXfrm>
    </dsp:sp>
    <dsp:sp modelId="{F751F7B3-2164-4DDA-8590-67803583978A}">
      <dsp:nvSpPr>
        <dsp:cNvPr id="0" name=""/>
        <dsp:cNvSpPr/>
      </dsp:nvSpPr>
      <dsp:spPr>
        <a:xfrm>
          <a:off x="0" y="1433404"/>
          <a:ext cx="712112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Formulaic Allocation of Revenues</a:t>
          </a:r>
        </a:p>
      </dsp:txBody>
      <dsp:txXfrm>
        <a:off x="42036" y="1475440"/>
        <a:ext cx="7037055" cy="777048"/>
      </dsp:txXfrm>
    </dsp:sp>
    <dsp:sp modelId="{517A2484-3118-494A-8EFA-251C180C056D}">
      <dsp:nvSpPr>
        <dsp:cNvPr id="0" name=""/>
        <dsp:cNvSpPr/>
      </dsp:nvSpPr>
      <dsp:spPr>
        <a:xfrm>
          <a:off x="0" y="2653148"/>
          <a:ext cx="7121127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Population and Per-Capita Spending Stability</a:t>
          </a:r>
        </a:p>
      </dsp:txBody>
      <dsp:txXfrm>
        <a:off x="42036" y="2695184"/>
        <a:ext cx="7037055" cy="777048"/>
      </dsp:txXfrm>
    </dsp:sp>
    <dsp:sp modelId="{357C1CC0-93C2-4507-BACB-24EF84EB6560}">
      <dsp:nvSpPr>
        <dsp:cNvPr id="0" name=""/>
        <dsp:cNvSpPr/>
      </dsp:nvSpPr>
      <dsp:spPr>
        <a:xfrm>
          <a:off x="0" y="3514268"/>
          <a:ext cx="7121127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09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Focus on Paying Down Long-term Pension Liabilities</a:t>
          </a:r>
        </a:p>
      </dsp:txBody>
      <dsp:txXfrm>
        <a:off x="0" y="3514268"/>
        <a:ext cx="7121127" cy="76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B481F-5775-4969-B51E-CFB8605A71CA}">
      <dsp:nvSpPr>
        <dsp:cNvPr id="0" name=""/>
        <dsp:cNvSpPr/>
      </dsp:nvSpPr>
      <dsp:spPr>
        <a:xfrm rot="10800000">
          <a:off x="2066485" y="721"/>
          <a:ext cx="7077640" cy="1135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4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Sales Tax Revenue Assumption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2% decrease </a:t>
          </a:r>
        </a:p>
      </dsp:txBody>
      <dsp:txXfrm rot="10800000">
        <a:off x="2350257" y="721"/>
        <a:ext cx="6793868" cy="1135087"/>
      </dsp:txXfrm>
    </dsp:sp>
    <dsp:sp modelId="{280765C5-AD39-42D2-8518-71B99484C413}">
      <dsp:nvSpPr>
        <dsp:cNvPr id="0" name=""/>
        <dsp:cNvSpPr/>
      </dsp:nvSpPr>
      <dsp:spPr>
        <a:xfrm>
          <a:off x="1498942" y="721"/>
          <a:ext cx="1135087" cy="113508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F96A8-DFFE-4661-AAA4-5731698D8A57}">
      <dsp:nvSpPr>
        <dsp:cNvPr id="0" name=""/>
        <dsp:cNvSpPr/>
      </dsp:nvSpPr>
      <dsp:spPr>
        <a:xfrm rot="10800000">
          <a:off x="2066485" y="1458278"/>
          <a:ext cx="7077640" cy="1135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4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Capital Improvement Program (CIP) Appropriations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63.4% increase </a:t>
          </a:r>
        </a:p>
      </dsp:txBody>
      <dsp:txXfrm rot="10800000">
        <a:off x="2350257" y="1458278"/>
        <a:ext cx="6793868" cy="1135087"/>
      </dsp:txXfrm>
    </dsp:sp>
    <dsp:sp modelId="{6D3EDFE3-C6B9-46D0-9455-1289C02B31F9}">
      <dsp:nvSpPr>
        <dsp:cNvPr id="0" name=""/>
        <dsp:cNvSpPr/>
      </dsp:nvSpPr>
      <dsp:spPr>
        <a:xfrm>
          <a:off x="1498942" y="1458278"/>
          <a:ext cx="1135087" cy="113508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44935-332C-4386-900A-691B9F29D8C0}">
      <dsp:nvSpPr>
        <dsp:cNvPr id="0" name=""/>
        <dsp:cNvSpPr/>
      </dsp:nvSpPr>
      <dsp:spPr>
        <a:xfrm rot="10800000">
          <a:off x="2066485" y="2915835"/>
          <a:ext cx="7077640" cy="113508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542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Consolidated Transportation Service Agency (CTSA) program balance projected to be spent </a:t>
          </a:r>
        </a:p>
      </dsp:txBody>
      <dsp:txXfrm rot="10800000">
        <a:off x="2350257" y="2915835"/>
        <a:ext cx="6793868" cy="1135087"/>
      </dsp:txXfrm>
    </dsp:sp>
    <dsp:sp modelId="{9064B01B-7033-4686-A7AB-499BD6B04F99}">
      <dsp:nvSpPr>
        <dsp:cNvPr id="0" name=""/>
        <dsp:cNvSpPr/>
      </dsp:nvSpPr>
      <dsp:spPr>
        <a:xfrm>
          <a:off x="1498942" y="2915835"/>
          <a:ext cx="1135087" cy="1135087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FA4F6-3326-43CB-B4FD-2C92BCEC2A37}">
      <dsp:nvSpPr>
        <dsp:cNvPr id="0" name=""/>
        <dsp:cNvSpPr/>
      </dsp:nvSpPr>
      <dsp:spPr>
        <a:xfrm>
          <a:off x="0" y="30798"/>
          <a:ext cx="2981780" cy="80496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1. Build Public Trust</a:t>
          </a:r>
        </a:p>
      </dsp:txBody>
      <dsp:txXfrm>
        <a:off x="39295" y="70093"/>
        <a:ext cx="2903190" cy="726370"/>
      </dsp:txXfrm>
    </dsp:sp>
    <dsp:sp modelId="{C72EE66C-49F6-474E-BB89-BB3FE10D55D7}">
      <dsp:nvSpPr>
        <dsp:cNvPr id="0" name=""/>
        <dsp:cNvSpPr/>
      </dsp:nvSpPr>
      <dsp:spPr>
        <a:xfrm>
          <a:off x="0" y="835758"/>
          <a:ext cx="620403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9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35758"/>
        <a:ext cx="6204030" cy="712080"/>
      </dsp:txXfrm>
    </dsp:sp>
    <dsp:sp modelId="{F751F7B3-2164-4DDA-8590-67803583978A}">
      <dsp:nvSpPr>
        <dsp:cNvPr id="0" name=""/>
        <dsp:cNvSpPr/>
      </dsp:nvSpPr>
      <dsp:spPr>
        <a:xfrm>
          <a:off x="0" y="1271522"/>
          <a:ext cx="4304356" cy="80496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2. Develop Great Relationships</a:t>
          </a:r>
        </a:p>
      </dsp:txBody>
      <dsp:txXfrm>
        <a:off x="39295" y="1310817"/>
        <a:ext cx="4225766" cy="726370"/>
      </dsp:txXfrm>
    </dsp:sp>
    <dsp:sp modelId="{517A2484-3118-494A-8EFA-251C180C056D}">
      <dsp:nvSpPr>
        <dsp:cNvPr id="0" name=""/>
        <dsp:cNvSpPr/>
      </dsp:nvSpPr>
      <dsp:spPr>
        <a:xfrm>
          <a:off x="0" y="2476638"/>
          <a:ext cx="6204030" cy="804960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3. Align Transportation Priorities with Funding</a:t>
          </a:r>
        </a:p>
      </dsp:txBody>
      <dsp:txXfrm>
        <a:off x="39295" y="2515933"/>
        <a:ext cx="6125440" cy="726370"/>
      </dsp:txXfrm>
    </dsp:sp>
    <dsp:sp modelId="{357C1CC0-93C2-4507-BACB-24EF84EB6560}">
      <dsp:nvSpPr>
        <dsp:cNvPr id="0" name=""/>
        <dsp:cNvSpPr/>
      </dsp:nvSpPr>
      <dsp:spPr>
        <a:xfrm>
          <a:off x="0" y="3281598"/>
          <a:ext cx="620403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97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81598"/>
        <a:ext cx="6204030" cy="712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76F61-3394-4F1B-A10A-502704E1E779}">
      <dsp:nvSpPr>
        <dsp:cNvPr id="0" name=""/>
        <dsp:cNvSpPr/>
      </dsp:nvSpPr>
      <dsp:spPr>
        <a:xfrm>
          <a:off x="4598802" y="2087951"/>
          <a:ext cx="3990699" cy="34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36"/>
              </a:lnTo>
              <a:lnTo>
                <a:pt x="3990699" y="173236"/>
              </a:lnTo>
              <a:lnTo>
                <a:pt x="3990699" y="346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3913B-4F81-483A-8D3B-C658A81F3203}">
      <dsp:nvSpPr>
        <dsp:cNvPr id="0" name=""/>
        <dsp:cNvSpPr/>
      </dsp:nvSpPr>
      <dsp:spPr>
        <a:xfrm>
          <a:off x="4598802" y="2087951"/>
          <a:ext cx="1994351" cy="346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36"/>
              </a:lnTo>
              <a:lnTo>
                <a:pt x="1994351" y="173236"/>
              </a:lnTo>
              <a:lnTo>
                <a:pt x="1994351" y="346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63608-BFDE-47F0-9951-32B63C4C4001}">
      <dsp:nvSpPr>
        <dsp:cNvPr id="0" name=""/>
        <dsp:cNvSpPr/>
      </dsp:nvSpPr>
      <dsp:spPr>
        <a:xfrm>
          <a:off x="4551086" y="2087951"/>
          <a:ext cx="91440" cy="346473"/>
        </a:xfrm>
        <a:custGeom>
          <a:avLst/>
          <a:gdLst/>
          <a:ahLst/>
          <a:cxnLst/>
          <a:rect l="0" t="0" r="0" b="0"/>
          <a:pathLst>
            <a:path>
              <a:moveTo>
                <a:pt x="47716" y="0"/>
              </a:moveTo>
              <a:lnTo>
                <a:pt x="47716" y="173236"/>
              </a:lnTo>
              <a:lnTo>
                <a:pt x="45720" y="173236"/>
              </a:lnTo>
              <a:lnTo>
                <a:pt x="45720" y="346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0E170-20DD-4682-B50F-9AA5D9BB7532}">
      <dsp:nvSpPr>
        <dsp:cNvPr id="0" name=""/>
        <dsp:cNvSpPr/>
      </dsp:nvSpPr>
      <dsp:spPr>
        <a:xfrm>
          <a:off x="2712979" y="2087951"/>
          <a:ext cx="1885822" cy="346473"/>
        </a:xfrm>
        <a:custGeom>
          <a:avLst/>
          <a:gdLst/>
          <a:ahLst/>
          <a:cxnLst/>
          <a:rect l="0" t="0" r="0" b="0"/>
          <a:pathLst>
            <a:path>
              <a:moveTo>
                <a:pt x="1885822" y="0"/>
              </a:moveTo>
              <a:lnTo>
                <a:pt x="1885822" y="173236"/>
              </a:lnTo>
              <a:lnTo>
                <a:pt x="0" y="173236"/>
              </a:lnTo>
              <a:lnTo>
                <a:pt x="0" y="346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CA5BC-53F4-4B40-A2C4-7A494A61E212}">
      <dsp:nvSpPr>
        <dsp:cNvPr id="0" name=""/>
        <dsp:cNvSpPr/>
      </dsp:nvSpPr>
      <dsp:spPr>
        <a:xfrm>
          <a:off x="829153" y="2087951"/>
          <a:ext cx="3769649" cy="346473"/>
        </a:xfrm>
        <a:custGeom>
          <a:avLst/>
          <a:gdLst/>
          <a:ahLst/>
          <a:cxnLst/>
          <a:rect l="0" t="0" r="0" b="0"/>
          <a:pathLst>
            <a:path>
              <a:moveTo>
                <a:pt x="3769649" y="0"/>
              </a:moveTo>
              <a:lnTo>
                <a:pt x="3769649" y="173236"/>
              </a:lnTo>
              <a:lnTo>
                <a:pt x="0" y="173236"/>
              </a:lnTo>
              <a:lnTo>
                <a:pt x="0" y="346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85468-471A-40F9-81A5-426265E4EEE3}">
      <dsp:nvSpPr>
        <dsp:cNvPr id="0" name=""/>
        <dsp:cNvSpPr/>
      </dsp:nvSpPr>
      <dsp:spPr>
        <a:xfrm>
          <a:off x="492380" y="1438915"/>
          <a:ext cx="8212843" cy="64903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Smart Growth Arterials and Corridors Program </a:t>
          </a:r>
        </a:p>
      </dsp:txBody>
      <dsp:txXfrm>
        <a:off x="492380" y="1438915"/>
        <a:ext cx="8212843" cy="649035"/>
      </dsp:txXfrm>
    </dsp:sp>
    <dsp:sp modelId="{C5D1E7EC-5686-40B7-A3F4-BB490080CEDA}">
      <dsp:nvSpPr>
        <dsp:cNvPr id="0" name=""/>
        <dsp:cNvSpPr/>
      </dsp:nvSpPr>
      <dsp:spPr>
        <a:xfrm>
          <a:off x="4216" y="2434424"/>
          <a:ext cx="1649874" cy="824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SB 1 Solutions for Congested Corridors</a:t>
          </a:r>
        </a:p>
      </dsp:txBody>
      <dsp:txXfrm>
        <a:off x="4216" y="2434424"/>
        <a:ext cx="1649874" cy="824937"/>
      </dsp:txXfrm>
    </dsp:sp>
    <dsp:sp modelId="{285A10DD-B763-4672-96DC-8DC9D6214AAD}">
      <dsp:nvSpPr>
        <dsp:cNvPr id="0" name=""/>
        <dsp:cNvSpPr/>
      </dsp:nvSpPr>
      <dsp:spPr>
        <a:xfrm>
          <a:off x="2000563" y="2434424"/>
          <a:ext cx="1424831" cy="824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SACOG Federal Funding Round</a:t>
          </a:r>
        </a:p>
      </dsp:txBody>
      <dsp:txXfrm>
        <a:off x="2000563" y="2434424"/>
        <a:ext cx="1424831" cy="824937"/>
      </dsp:txXfrm>
    </dsp:sp>
    <dsp:sp modelId="{60A34FF5-595F-4F59-8234-CE1BE28775A5}">
      <dsp:nvSpPr>
        <dsp:cNvPr id="0" name=""/>
        <dsp:cNvSpPr/>
      </dsp:nvSpPr>
      <dsp:spPr>
        <a:xfrm>
          <a:off x="3771868" y="2434424"/>
          <a:ext cx="1649874" cy="824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Safe Streets and Roads For All</a:t>
          </a:r>
        </a:p>
      </dsp:txBody>
      <dsp:txXfrm>
        <a:off x="3771868" y="2434424"/>
        <a:ext cx="1649874" cy="824937"/>
      </dsp:txXfrm>
    </dsp:sp>
    <dsp:sp modelId="{73EA4043-A840-4D88-82B3-434256161876}">
      <dsp:nvSpPr>
        <dsp:cNvPr id="0" name=""/>
        <dsp:cNvSpPr/>
      </dsp:nvSpPr>
      <dsp:spPr>
        <a:xfrm>
          <a:off x="5768216" y="2434424"/>
          <a:ext cx="1649874" cy="824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Mobility Zones</a:t>
          </a:r>
        </a:p>
      </dsp:txBody>
      <dsp:txXfrm>
        <a:off x="5768216" y="2434424"/>
        <a:ext cx="1649874" cy="824937"/>
      </dsp:txXfrm>
    </dsp:sp>
    <dsp:sp modelId="{FBC1F578-83C4-4EC5-BC2E-5B0EFBF4BF24}">
      <dsp:nvSpPr>
        <dsp:cNvPr id="0" name=""/>
        <dsp:cNvSpPr/>
      </dsp:nvSpPr>
      <dsp:spPr>
        <a:xfrm>
          <a:off x="7764564" y="2434424"/>
          <a:ext cx="1649874" cy="824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VMT Mitigation Study</a:t>
          </a:r>
        </a:p>
      </dsp:txBody>
      <dsp:txXfrm>
        <a:off x="7764564" y="2434424"/>
        <a:ext cx="1649874" cy="824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B9351-05BF-4542-81F8-944EAA22AAE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CDFB0-DCB5-4659-944B-A96C61880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7A357-BCF3-E4BE-0BE5-04F83E19D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B3399-9C78-0EF4-EC30-6D45CFFB72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0AA46-1095-5D9B-B0F2-338EC7F49A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96997-A5CC-A8BC-DF0A-DE5EA81F6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CDFB0-DCB5-4659-944B-A96C618804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6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3268C-BF42-6033-F98B-A8DAD2C9F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35A22-D012-B8CA-53A6-F8D525779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31F605-A42D-1F89-A365-29A3C07138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New full-time employee addition mid-year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Reclassifications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875B7-C5F8-7619-ED10-4A17197A3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CDFB0-DCB5-4659-944B-A96C618804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85CC-D27A-D6F5-4F66-D1DB5829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A766B-0364-42E1-0DE9-C3DD0D847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CDB5E-1473-506B-6FA6-B28EA8E29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 Growth Program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Smart Growth Incentive Program (SGIP) Sunset December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Smart Growth Arterials and Corridors Program (SGACP) Started January 2025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Includes funding for staff-level planning and coordination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76174-5F57-459F-F073-E59084ABA1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CDFB0-DCB5-4659-944B-A96C618804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96ED1-B4B6-41B5-9427-98E05D504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8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BDC958-1168-BA7A-0036-401D82D04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63" y="0"/>
            <a:ext cx="495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1219" y="749004"/>
            <a:ext cx="6287293" cy="2387600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 algn="ctr">
              <a:defRPr sz="4000">
                <a:solidFill>
                  <a:srgbClr val="213D75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2975" y="5125453"/>
            <a:ext cx="5983780" cy="98354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2400">
                <a:solidFill>
                  <a:srgbClr val="42A7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Staff</a:t>
            </a:r>
          </a:p>
          <a:p>
            <a:r>
              <a:rPr lang="en-US"/>
              <a:t>Date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36F2DE-C7DC-9D8B-C45E-2AF07FA0E62E}"/>
              </a:ext>
            </a:extLst>
          </p:cNvPr>
          <p:cNvSpPr txBox="1">
            <a:spLocks/>
          </p:cNvSpPr>
          <p:nvPr userDrawn="1"/>
        </p:nvSpPr>
        <p:spPr>
          <a:xfrm>
            <a:off x="11518513" y="6242114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0239358-D723-3AF4-6E70-6E080EECBDCE}"/>
              </a:ext>
            </a:extLst>
          </p:cNvPr>
          <p:cNvSpPr/>
          <p:nvPr userDrawn="1"/>
        </p:nvSpPr>
        <p:spPr>
          <a:xfrm>
            <a:off x="-14963" y="3136604"/>
            <a:ext cx="4540102" cy="372139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2890B803-88BD-DC2B-44D0-20FBCE8F78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" y="5820176"/>
            <a:ext cx="2199069" cy="843877"/>
          </a:xfrm>
          <a:prstGeom prst="rect">
            <a:avLst/>
          </a:prstGeom>
        </p:spPr>
      </p:pic>
      <p:pic>
        <p:nvPicPr>
          <p:cNvPr id="6" name="Picture 5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5F66CA22-2A29-34A8-8315-C401F9DEF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963" y="0"/>
            <a:ext cx="4954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Aer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10827862" cy="73152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>
                <a:solidFill>
                  <a:srgbClr val="213D7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903" y="1489511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6EAB10-A57F-66E6-0095-2E0B65D4CC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95620" y="1501543"/>
            <a:ext cx="4182477" cy="434509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Caption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4182478" cy="1167063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74" y="1709198"/>
            <a:ext cx="4182477" cy="40539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44526-8998-E4F0-ACE8-B543252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9" y="457201"/>
            <a:ext cx="5242896" cy="530592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9946-5158-59EC-C329-5D6E4F750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7672" y="1638666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275ED8-EA61-79A2-16AA-8AACAA77C1D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451851" y="1638666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679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Blue 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4732928-FEA8-32B9-8FD2-80EB02E3B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3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733647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FD055F2-FA39-4858-E620-A93A2565E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710" y="1660358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92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, Content_Whit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270BADBC-8064-F718-B86B-346C750A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2161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622552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711" y="1537171"/>
            <a:ext cx="10888579" cy="446105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5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Object_Whit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3AB76F3E-0CC2-6E09-F0BF-D8C4409D5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3" y="0"/>
            <a:ext cx="92161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1710" y="636876"/>
            <a:ext cx="10888580" cy="728618"/>
          </a:xfrm>
          <a:solidFill>
            <a:schemeClr val="bg1"/>
          </a:solidFill>
          <a:ln>
            <a:noFill/>
          </a:ln>
        </p:spPr>
        <p:txBody>
          <a:bodyPr anchor="b">
            <a:normAutofit/>
          </a:bodyPr>
          <a:lstStyle>
            <a:lvl1pPr>
              <a:defRPr sz="3000">
                <a:solidFill>
                  <a:srgbClr val="F583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8099F5-3886-DE2F-2B6F-6E7BFAA3A3D9}"/>
              </a:ext>
            </a:extLst>
          </p:cNvPr>
          <p:cNvSpPr txBox="1">
            <a:spLocks/>
          </p:cNvSpPr>
          <p:nvPr userDrawn="1"/>
        </p:nvSpPr>
        <p:spPr>
          <a:xfrm>
            <a:off x="150798" y="625648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0D676711-78E8-A4D9-2FFC-551CFE35C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7" y="6184223"/>
            <a:ext cx="1580562" cy="606529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4A99AB-0489-4C04-9D43-34C8DB0DAADE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31F9-BF41-9EBD-BBE0-5F5F0583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3121" y="1590280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3BF245-2B7E-3C85-63D7-152B5602B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404" y="1590280"/>
            <a:ext cx="453012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91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1460-77DF-28E4-4142-CB317A8C8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6B14E-4D6A-8636-987F-035686292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2D9DD-2B42-D06B-23C8-B97356BF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BD6BA-1841-4A8B-90E7-EF90C688DAA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C3ED7-CDD2-5061-5697-12470C6C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BE19-07E2-C933-89D5-FE22EAF3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56DD-F68F-45FD-A1F5-AACFB73792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818DC315-13A4-250A-434D-69D83FB3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C4CE4-EC12-07CE-80EA-C4D3B2640CA9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1F3C75">
              <a:alpha val="32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C9981-9F2F-2C13-07D2-0653DC2F7EF9}"/>
              </a:ext>
            </a:extLst>
          </p:cNvPr>
          <p:cNvSpPr/>
          <p:nvPr userDrawn="1"/>
        </p:nvSpPr>
        <p:spPr>
          <a:xfrm>
            <a:off x="3962400" y="687688"/>
            <a:ext cx="4045527" cy="178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15">
            <a:extLst>
              <a:ext uri="{FF2B5EF4-FFF2-40B4-BE49-F238E27FC236}">
                <a16:creationId xmlns:a16="http://schemas.microsoft.com/office/drawing/2014/main" id="{8E196A6C-C1B2-EAA2-1BCA-46F8325627E0}"/>
              </a:ext>
            </a:extLst>
          </p:cNvPr>
          <p:cNvSpPr txBox="1">
            <a:spLocks/>
          </p:cNvSpPr>
          <p:nvPr userDrawn="1"/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4F159F02-EA5F-4666-95B9-754A3D7E21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B7F625-8505-567C-87CC-D5274FD67E9A}"/>
              </a:ext>
            </a:extLst>
          </p:cNvPr>
          <p:cNvSpPr/>
          <p:nvPr userDrawn="1"/>
        </p:nvSpPr>
        <p:spPr>
          <a:xfrm>
            <a:off x="4157319" y="1571151"/>
            <a:ext cx="3877361" cy="371569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white logo&#10;&#10;Description automatically generated">
            <a:extLst>
              <a:ext uri="{FF2B5EF4-FFF2-40B4-BE49-F238E27FC236}">
                <a16:creationId xmlns:a16="http://schemas.microsoft.com/office/drawing/2014/main" id="{E47ECD5C-E6F6-60C7-82B6-A0ED3B9655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0" y="1760811"/>
            <a:ext cx="3336378" cy="3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5" name="Picture 4" descr="A traffic light with a pedestrian sign&#10;&#10;Description automatically generated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58" y="0"/>
            <a:ext cx="311534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E5FA2F3B-119B-142A-8416-74CBCB741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4" y="736589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5" name="Picture 4" descr="A traffic light with a pedestrian sign&#10;&#10;Description automatically generated">
            <a:extLst>
              <a:ext uri="{FF2B5EF4-FFF2-40B4-BE49-F238E27FC236}">
                <a16:creationId xmlns:a16="http://schemas.microsoft.com/office/drawing/2014/main" id="{82935E27-3DE1-5A25-7EDA-37847F2B2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58" y="0"/>
            <a:ext cx="3115341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8AD0F91-03F4-ACCF-EFF7-AF52950EFFDD}"/>
              </a:ext>
            </a:extLst>
          </p:cNvPr>
          <p:cNvGrpSpPr/>
          <p:nvPr userDrawn="1"/>
        </p:nvGrpSpPr>
        <p:grpSpPr>
          <a:xfrm>
            <a:off x="9076660" y="6121411"/>
            <a:ext cx="3115340" cy="736589"/>
            <a:chOff x="9076660" y="6121411"/>
            <a:chExt cx="3115340" cy="732155"/>
          </a:xfrm>
        </p:grpSpPr>
        <p:sp>
          <p:nvSpPr>
            <p:cNvPr id="6" name="Flowchart: Process 5">
              <a:extLst>
                <a:ext uri="{FF2B5EF4-FFF2-40B4-BE49-F238E27FC236}">
                  <a16:creationId xmlns:a16="http://schemas.microsoft.com/office/drawing/2014/main" id="{0C489955-EB20-7FDE-7695-0A29024B0921}"/>
                </a:ext>
              </a:extLst>
            </p:cNvPr>
            <p:cNvSpPr/>
            <p:nvPr userDrawn="1"/>
          </p:nvSpPr>
          <p:spPr>
            <a:xfrm>
              <a:off x="9076660" y="6121411"/>
              <a:ext cx="3115340" cy="732155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blue and black logo&#10;&#10;Description automatically generated">
              <a:extLst>
                <a:ext uri="{FF2B5EF4-FFF2-40B4-BE49-F238E27FC236}">
                  <a16:creationId xmlns:a16="http://schemas.microsoft.com/office/drawing/2014/main" id="{BC14A621-F5D7-CE4A-A30E-FC64C0754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4047" y="6184223"/>
              <a:ext cx="1580562" cy="6065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B7AFB6F0-8FA9-3C6E-5827-6338C3EFC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E113EBB-44B0-14AB-0D79-A43AFBD69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60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B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pic>
        <p:nvPicPr>
          <p:cNvPr id="11" name="Picture 10" descr="A person on a bicycle on a street corner&#10;&#10;Description automatically generated">
            <a:extLst>
              <a:ext uri="{FF2B5EF4-FFF2-40B4-BE49-F238E27FC236}">
                <a16:creationId xmlns:a16="http://schemas.microsoft.com/office/drawing/2014/main" id="{A245E4DF-BA89-F326-2F75-C437D5A54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39" cy="6858000"/>
          </a:xfrm>
          <a:prstGeom prst="rect">
            <a:avLst/>
          </a:prstGeom>
        </p:spPr>
      </p:pic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E760A7C7-1747-828B-1F40-9EA4467B4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background with blue lines&#10;&#10;Description automatically generated">
            <a:extLst>
              <a:ext uri="{FF2B5EF4-FFF2-40B4-BE49-F238E27FC236}">
                <a16:creationId xmlns:a16="http://schemas.microsoft.com/office/drawing/2014/main" id="{8F29C29A-563F-33D0-9C48-98937417C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9076657" y="-1"/>
            <a:ext cx="3115342" cy="480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ad with cars on it&#10;&#10;Description automatically generated">
            <a:extLst>
              <a:ext uri="{FF2B5EF4-FFF2-40B4-BE49-F238E27FC236}">
                <a16:creationId xmlns:a16="http://schemas.microsoft.com/office/drawing/2014/main" id="{8863F825-CB27-26EE-5E0E-9B7018AFEE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6661" y="-1"/>
            <a:ext cx="3115340" cy="6116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6055" y="735063"/>
            <a:ext cx="8072593" cy="732155"/>
          </a:xfrm>
          <a:solidFill>
            <a:schemeClr val="bg1"/>
          </a:solidFill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55" y="1527776"/>
            <a:ext cx="8072593" cy="459363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AC8E68A-F804-E435-1698-A62C88E5AE90}"/>
              </a:ext>
            </a:extLst>
          </p:cNvPr>
          <p:cNvSpPr/>
          <p:nvPr userDrawn="1"/>
        </p:nvSpPr>
        <p:spPr>
          <a:xfrm>
            <a:off x="9076660" y="6121411"/>
            <a:ext cx="3115340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and black logo&#10;&#10;Description automatically generated">
            <a:extLst>
              <a:ext uri="{FF2B5EF4-FFF2-40B4-BE49-F238E27FC236}">
                <a16:creationId xmlns:a16="http://schemas.microsoft.com/office/drawing/2014/main" id="{BC14A621-F5D7-CE4A-A30E-FC64C0754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49" y="6184223"/>
            <a:ext cx="1580562" cy="60652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99271E6-5D18-3B93-0565-FF480CAB27DB}"/>
              </a:ext>
            </a:extLst>
          </p:cNvPr>
          <p:cNvSpPr txBox="1">
            <a:spLocks/>
          </p:cNvSpPr>
          <p:nvPr userDrawn="1"/>
        </p:nvSpPr>
        <p:spPr>
          <a:xfrm>
            <a:off x="168374" y="6242112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ack and white image of a road&#10;&#10;Description automatically generated">
            <a:extLst>
              <a:ext uri="{FF2B5EF4-FFF2-40B4-BE49-F238E27FC236}">
                <a16:creationId xmlns:a16="http://schemas.microsoft.com/office/drawing/2014/main" id="{ABBAF866-A5CB-AEDD-7EB3-7DDDB1224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76658" y="0"/>
            <a:ext cx="3115342" cy="6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Object_Ro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road with cars on it&#10;&#10;Description automatically generated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4182478" cy="1167063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874" y="1709198"/>
            <a:ext cx="4182477" cy="40539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E44526-8998-E4F0-ACE8-B543252A4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839" y="457201"/>
            <a:ext cx="5242896" cy="530592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324A76-E10D-ECDB-EFB0-D799DF01EC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67547"/>
          </a:xfrm>
          <a:prstGeom prst="rect">
            <a:avLst/>
          </a:prstGeom>
        </p:spPr>
      </p:pic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97CA84F-2679-69B5-B697-ECFAA8601281}"/>
              </a:ext>
            </a:extLst>
          </p:cNvPr>
          <p:cNvSpPr/>
          <p:nvPr userDrawn="1"/>
        </p:nvSpPr>
        <p:spPr>
          <a:xfrm>
            <a:off x="-2" y="6135392"/>
            <a:ext cx="12192001" cy="73215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73" y="457201"/>
            <a:ext cx="10827862" cy="731520"/>
          </a:xfrm>
          <a:solidFill>
            <a:schemeClr val="bg1"/>
          </a:solidFill>
          <a:ln>
            <a:noFill/>
          </a:ln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3903" y="1489511"/>
            <a:ext cx="4182477" cy="4369156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3DFBE92A-A43D-BAFE-C8B8-8521D4984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173" y="6198204"/>
            <a:ext cx="1580562" cy="60652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732146F-AD8C-EE71-D30D-CE369935D6E2}"/>
              </a:ext>
            </a:extLst>
          </p:cNvPr>
          <p:cNvSpPr txBox="1">
            <a:spLocks/>
          </p:cNvSpPr>
          <p:nvPr userDrawn="1"/>
        </p:nvSpPr>
        <p:spPr>
          <a:xfrm>
            <a:off x="203960" y="6241699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/>
                </a:solidFill>
                <a:latin typeface="Open Sans Condensed" pitchFamily="2" charset="0"/>
                <a:ea typeface="Open Sans Condensed" pitchFamily="2" charset="0"/>
                <a:cs typeface="Open Sans Condensed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6EAB10-A57F-66E6-0095-2E0B65D4CC1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95621" y="1489512"/>
            <a:ext cx="4182477" cy="4345092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616301"/>
            <a:ext cx="7452360" cy="73215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200" y="1527776"/>
            <a:ext cx="7452360" cy="47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7465" y="6354891"/>
            <a:ext cx="4020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 panose="020B0604020202020204" pitchFamily="34" charset="0"/>
                <a:ea typeface="Open Sans Condensed" pitchFamily="2" charset="0"/>
                <a:cs typeface="Arial" panose="020B0604020202020204" pitchFamily="34" charset="0"/>
              </a:defRPr>
            </a:lvl1pPr>
          </a:lstStyle>
          <a:p>
            <a:fld id="{364588BF-4598-48A4-BCC0-3C50F62EF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9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1" r:id="rId3"/>
    <p:sldLayoutId id="2147483662" r:id="rId4"/>
    <p:sldLayoutId id="2147483682" r:id="rId5"/>
    <p:sldLayoutId id="2147483676" r:id="rId6"/>
    <p:sldLayoutId id="2147483683" r:id="rId7"/>
    <p:sldLayoutId id="2147483669" r:id="rId8"/>
    <p:sldLayoutId id="2147483675" r:id="rId9"/>
    <p:sldLayoutId id="2147483678" r:id="rId10"/>
    <p:sldLayoutId id="2147483684" r:id="rId11"/>
    <p:sldLayoutId id="2147483663" r:id="rId12"/>
    <p:sldLayoutId id="2147483679" r:id="rId13"/>
    <p:sldLayoutId id="2147483677" r:id="rId14"/>
    <p:sldLayoutId id="2147483680" r:id="rId15"/>
    <p:sldLayoutId id="214748365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13D75"/>
          </a:solidFill>
          <a:latin typeface="Arial Black" panose="020B0A04020102020204" pitchFamily="34" charset="0"/>
          <a:ea typeface="Open Sans Condensed ExtraBold" pitchFamily="2" charset="0"/>
          <a:cs typeface="Open Sans Condensed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 Condensed SemiBold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 Narrow" panose="020B0606020202030204" pitchFamily="34" charset="0"/>
          <a:ea typeface="Open Sans Condensed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Open Sans Condensed Light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77E2-0CC9-EE09-5C7C-1661474F1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/>
              <a:t>Fiscal Year 2025-26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1E42F-4A75-18B6-63CE-F439A31EE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Dustin Purinton, CPA</a:t>
            </a:r>
          </a:p>
          <a:p>
            <a:r>
              <a:rPr lang="en-US" dirty="0"/>
              <a:t>Kevin Bewsey</a:t>
            </a:r>
            <a:r>
              <a:rPr lang="en-US"/>
              <a:t>, 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1A4-1527-A3D0-C826-4BE70274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4" y="736589"/>
            <a:ext cx="8072593" cy="732155"/>
          </a:xfrm>
        </p:spPr>
        <p:txBody>
          <a:bodyPr anchor="b">
            <a:normAutofit/>
          </a:bodyPr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9438AA-14FE-CFC6-AD90-5A2E82E8A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91465"/>
              </p:ext>
            </p:extLst>
          </p:nvPr>
        </p:nvGraphicFramePr>
        <p:xfrm>
          <a:off x="606055" y="1527776"/>
          <a:ext cx="8072593" cy="45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78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4FD7-1644-DA96-9FFB-18AC3BCF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to the Authority </a:t>
            </a:r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FF8ADC29-4A34-82B0-5A72-E19A09B62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123239"/>
              </p:ext>
            </p:extLst>
          </p:nvPr>
        </p:nvGraphicFramePr>
        <p:xfrm>
          <a:off x="606055" y="1808703"/>
          <a:ext cx="7121127" cy="431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75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E359A-C2EA-012A-119C-97844FE21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B727-0460-C35E-3616-E6540DB4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Highlights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E423F5-6B14-DAE7-BF6B-ACA85456D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DEC9B5C-D802-6C17-711E-4847C30F3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983674"/>
              </p:ext>
            </p:extLst>
          </p:nvPr>
        </p:nvGraphicFramePr>
        <p:xfrm>
          <a:off x="897221" y="1741873"/>
          <a:ext cx="10643068" cy="405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D84E9A20-26BD-D394-91CA-0E648ADB3F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68218" y="1848679"/>
            <a:ext cx="9144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0A780A1-66AE-97E9-9A6B-69DCCF72DAD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471530" y="3310495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EB2193F-82F6-6D11-1C07-624BC34A2D3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68218" y="47723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92D8C-C66C-C3A8-DB02-6FF06AC0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9592-B98B-F73A-54E6-82A68EAF6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Planning Goals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3F1D7-BCF5-B214-834B-8E87CE1FF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14">
            <a:extLst>
              <a:ext uri="{FF2B5EF4-FFF2-40B4-BE49-F238E27FC236}">
                <a16:creationId xmlns:a16="http://schemas.microsoft.com/office/drawing/2014/main" id="{1CC93418-5C23-3371-0A44-879F17C81A9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2132469"/>
              </p:ext>
            </p:extLst>
          </p:nvPr>
        </p:nvGraphicFramePr>
        <p:xfrm>
          <a:off x="949124" y="1973744"/>
          <a:ext cx="6204030" cy="402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9A8B76E9-E654-C14B-E60A-66AC3B86C4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3873" y="1973745"/>
            <a:ext cx="2910509" cy="29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4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F8DFE-AC37-C71C-F0F8-4A57C6CA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5275-67F3-313C-2D71-648C4FD0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Goals Implementation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8DB549E-4333-660C-E29E-50BB1C0A2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D942BE-E661-A32C-A854-1C62817BE885}"/>
              </a:ext>
            </a:extLst>
          </p:cNvPr>
          <p:cNvGrpSpPr/>
          <p:nvPr/>
        </p:nvGrpSpPr>
        <p:grpSpPr>
          <a:xfrm>
            <a:off x="5459988" y="1944789"/>
            <a:ext cx="5733950" cy="3376040"/>
            <a:chOff x="4171807" y="257851"/>
            <a:chExt cx="7186925" cy="55443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EF2E92D8-18BE-7950-E6E9-0148BBA8D80A}"/>
                </a:ext>
              </a:extLst>
            </p:cNvPr>
            <p:cNvSpPr/>
            <p:nvPr/>
          </p:nvSpPr>
          <p:spPr>
            <a:xfrm rot="13555518">
              <a:off x="8521749" y="2985968"/>
              <a:ext cx="1906669" cy="52451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1433ED35-B2B0-6006-5839-6F62DB6FC946}"/>
                </a:ext>
              </a:extLst>
            </p:cNvPr>
            <p:cNvSpPr/>
            <p:nvPr/>
          </p:nvSpPr>
          <p:spPr>
            <a:xfrm rot="16200000">
              <a:off x="7248007" y="3216426"/>
              <a:ext cx="1225023" cy="5802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E633748E-8638-4716-FB52-47F0A0DAE71A}"/>
                </a:ext>
              </a:extLst>
            </p:cNvPr>
            <p:cNvSpPr/>
            <p:nvPr/>
          </p:nvSpPr>
          <p:spPr>
            <a:xfrm rot="18621768">
              <a:off x="5243207" y="2988926"/>
              <a:ext cx="1784841" cy="52451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FA84B25-8D7F-C61D-FF86-CB30239C18C7}"/>
                </a:ext>
              </a:extLst>
            </p:cNvPr>
            <p:cNvSpPr/>
            <p:nvPr/>
          </p:nvSpPr>
          <p:spPr>
            <a:xfrm>
              <a:off x="5783954" y="257851"/>
              <a:ext cx="4153127" cy="3200398"/>
            </a:xfrm>
            <a:custGeom>
              <a:avLst/>
              <a:gdLst>
                <a:gd name="connsiteX0" fmla="*/ 0 w 2743203"/>
                <a:gd name="connsiteY0" fmla="*/ 1371602 h 2743203"/>
                <a:gd name="connsiteX1" fmla="*/ 1371602 w 2743203"/>
                <a:gd name="connsiteY1" fmla="*/ 0 h 2743203"/>
                <a:gd name="connsiteX2" fmla="*/ 2743204 w 2743203"/>
                <a:gd name="connsiteY2" fmla="*/ 1371602 h 2743203"/>
                <a:gd name="connsiteX3" fmla="*/ 1371602 w 2743203"/>
                <a:gd name="connsiteY3" fmla="*/ 2743204 h 2743203"/>
                <a:gd name="connsiteX4" fmla="*/ 0 w 2743203"/>
                <a:gd name="connsiteY4" fmla="*/ 1371602 h 274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203" h="2743203">
                  <a:moveTo>
                    <a:pt x="0" y="1371602"/>
                  </a:moveTo>
                  <a:cubicBezTo>
                    <a:pt x="0" y="614087"/>
                    <a:pt x="614087" y="0"/>
                    <a:pt x="1371602" y="0"/>
                  </a:cubicBezTo>
                  <a:cubicBezTo>
                    <a:pt x="2129117" y="0"/>
                    <a:pt x="2743204" y="614087"/>
                    <a:pt x="2743204" y="1371602"/>
                  </a:cubicBezTo>
                  <a:cubicBezTo>
                    <a:pt x="2743204" y="2129117"/>
                    <a:pt x="2129117" y="2743204"/>
                    <a:pt x="1371602" y="2743204"/>
                  </a:cubicBezTo>
                  <a:cubicBezTo>
                    <a:pt x="614087" y="2743204"/>
                    <a:pt x="0" y="2129117"/>
                    <a:pt x="0" y="1371602"/>
                  </a:cubicBezTo>
                  <a:close/>
                </a:path>
              </a:pathLst>
            </a:custGeom>
            <a:solidFill>
              <a:srgbClr val="F5832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6973" tIns="416973" rIns="416973" bIns="41697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Communication Specialist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3497D7-CDF8-3488-B63B-BDAE78F095CC}"/>
                </a:ext>
              </a:extLst>
            </p:cNvPr>
            <p:cNvSpPr/>
            <p:nvPr/>
          </p:nvSpPr>
          <p:spPr>
            <a:xfrm>
              <a:off x="4171807" y="4134942"/>
              <a:ext cx="2302098" cy="1547337"/>
            </a:xfrm>
            <a:custGeom>
              <a:avLst/>
              <a:gdLst>
                <a:gd name="connsiteX0" fmla="*/ 0 w 1934170"/>
                <a:gd name="connsiteY0" fmla="*/ 154734 h 1547336"/>
                <a:gd name="connsiteX1" fmla="*/ 154734 w 1934170"/>
                <a:gd name="connsiteY1" fmla="*/ 0 h 1547336"/>
                <a:gd name="connsiteX2" fmla="*/ 1779436 w 1934170"/>
                <a:gd name="connsiteY2" fmla="*/ 0 h 1547336"/>
                <a:gd name="connsiteX3" fmla="*/ 1934170 w 1934170"/>
                <a:gd name="connsiteY3" fmla="*/ 154734 h 1547336"/>
                <a:gd name="connsiteX4" fmla="*/ 1934170 w 1934170"/>
                <a:gd name="connsiteY4" fmla="*/ 1392602 h 1547336"/>
                <a:gd name="connsiteX5" fmla="*/ 1779436 w 1934170"/>
                <a:gd name="connsiteY5" fmla="*/ 1547336 h 1547336"/>
                <a:gd name="connsiteX6" fmla="*/ 154734 w 1934170"/>
                <a:gd name="connsiteY6" fmla="*/ 1547336 h 1547336"/>
                <a:gd name="connsiteX7" fmla="*/ 0 w 1934170"/>
                <a:gd name="connsiteY7" fmla="*/ 1392602 h 1547336"/>
                <a:gd name="connsiteX8" fmla="*/ 0 w 1934170"/>
                <a:gd name="connsiteY8" fmla="*/ 154734 h 154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170" h="1547336">
                  <a:moveTo>
                    <a:pt x="0" y="154734"/>
                  </a:moveTo>
                  <a:cubicBezTo>
                    <a:pt x="0" y="69277"/>
                    <a:pt x="69277" y="0"/>
                    <a:pt x="154734" y="0"/>
                  </a:cubicBezTo>
                  <a:lnTo>
                    <a:pt x="1779436" y="0"/>
                  </a:lnTo>
                  <a:cubicBezTo>
                    <a:pt x="1864893" y="0"/>
                    <a:pt x="1934170" y="69277"/>
                    <a:pt x="1934170" y="154734"/>
                  </a:cubicBezTo>
                  <a:lnTo>
                    <a:pt x="1934170" y="1392602"/>
                  </a:lnTo>
                  <a:cubicBezTo>
                    <a:pt x="1934170" y="1478059"/>
                    <a:pt x="1864893" y="1547336"/>
                    <a:pt x="1779436" y="1547336"/>
                  </a:cubicBezTo>
                  <a:lnTo>
                    <a:pt x="154734" y="1547336"/>
                  </a:lnTo>
                  <a:cubicBezTo>
                    <a:pt x="69277" y="1547336"/>
                    <a:pt x="0" y="1478059"/>
                    <a:pt x="0" y="1392602"/>
                  </a:cubicBezTo>
                  <a:lnTo>
                    <a:pt x="0" y="1547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230" tIns="87230" rIns="87230" bIns="8723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Measure A Partners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E4871E-F5F3-9FF0-1AD3-D3463D1C7334}"/>
                </a:ext>
              </a:extLst>
            </p:cNvPr>
            <p:cNvSpPr/>
            <p:nvPr/>
          </p:nvSpPr>
          <p:spPr>
            <a:xfrm>
              <a:off x="9424561" y="4119064"/>
              <a:ext cx="1934171" cy="1547335"/>
            </a:xfrm>
            <a:custGeom>
              <a:avLst/>
              <a:gdLst>
                <a:gd name="connsiteX0" fmla="*/ 0 w 1934170"/>
                <a:gd name="connsiteY0" fmla="*/ 154734 h 1547336"/>
                <a:gd name="connsiteX1" fmla="*/ 154734 w 1934170"/>
                <a:gd name="connsiteY1" fmla="*/ 0 h 1547336"/>
                <a:gd name="connsiteX2" fmla="*/ 1779436 w 1934170"/>
                <a:gd name="connsiteY2" fmla="*/ 0 h 1547336"/>
                <a:gd name="connsiteX3" fmla="*/ 1934170 w 1934170"/>
                <a:gd name="connsiteY3" fmla="*/ 154734 h 1547336"/>
                <a:gd name="connsiteX4" fmla="*/ 1934170 w 1934170"/>
                <a:gd name="connsiteY4" fmla="*/ 1392602 h 1547336"/>
                <a:gd name="connsiteX5" fmla="*/ 1779436 w 1934170"/>
                <a:gd name="connsiteY5" fmla="*/ 1547336 h 1547336"/>
                <a:gd name="connsiteX6" fmla="*/ 154734 w 1934170"/>
                <a:gd name="connsiteY6" fmla="*/ 1547336 h 1547336"/>
                <a:gd name="connsiteX7" fmla="*/ 0 w 1934170"/>
                <a:gd name="connsiteY7" fmla="*/ 1392602 h 1547336"/>
                <a:gd name="connsiteX8" fmla="*/ 0 w 1934170"/>
                <a:gd name="connsiteY8" fmla="*/ 154734 h 154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170" h="1547336">
                  <a:moveTo>
                    <a:pt x="0" y="154734"/>
                  </a:moveTo>
                  <a:cubicBezTo>
                    <a:pt x="0" y="69277"/>
                    <a:pt x="69277" y="0"/>
                    <a:pt x="154734" y="0"/>
                  </a:cubicBezTo>
                  <a:lnTo>
                    <a:pt x="1779436" y="0"/>
                  </a:lnTo>
                  <a:cubicBezTo>
                    <a:pt x="1864893" y="0"/>
                    <a:pt x="1934170" y="69277"/>
                    <a:pt x="1934170" y="154734"/>
                  </a:cubicBezTo>
                  <a:lnTo>
                    <a:pt x="1934170" y="1392602"/>
                  </a:lnTo>
                  <a:cubicBezTo>
                    <a:pt x="1934170" y="1478059"/>
                    <a:pt x="1864893" y="1547336"/>
                    <a:pt x="1779436" y="1547336"/>
                  </a:cubicBezTo>
                  <a:lnTo>
                    <a:pt x="154734" y="1547336"/>
                  </a:lnTo>
                  <a:cubicBezTo>
                    <a:pt x="69277" y="1547336"/>
                    <a:pt x="0" y="1478059"/>
                    <a:pt x="0" y="1392602"/>
                  </a:cubicBezTo>
                  <a:lnTo>
                    <a:pt x="0" y="1547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230" tIns="87230" rIns="87230" bIns="8723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Funding Agencies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BBF5775-0203-456E-ADAA-E594BCB5A1C6}"/>
                </a:ext>
              </a:extLst>
            </p:cNvPr>
            <p:cNvSpPr/>
            <p:nvPr/>
          </p:nvSpPr>
          <p:spPr>
            <a:xfrm>
              <a:off x="6723919" y="4254836"/>
              <a:ext cx="2450629" cy="1547337"/>
            </a:xfrm>
            <a:custGeom>
              <a:avLst/>
              <a:gdLst>
                <a:gd name="connsiteX0" fmla="*/ 0 w 1934170"/>
                <a:gd name="connsiteY0" fmla="*/ 154734 h 1547336"/>
                <a:gd name="connsiteX1" fmla="*/ 154734 w 1934170"/>
                <a:gd name="connsiteY1" fmla="*/ 0 h 1547336"/>
                <a:gd name="connsiteX2" fmla="*/ 1779436 w 1934170"/>
                <a:gd name="connsiteY2" fmla="*/ 0 h 1547336"/>
                <a:gd name="connsiteX3" fmla="*/ 1934170 w 1934170"/>
                <a:gd name="connsiteY3" fmla="*/ 154734 h 1547336"/>
                <a:gd name="connsiteX4" fmla="*/ 1934170 w 1934170"/>
                <a:gd name="connsiteY4" fmla="*/ 1392602 h 1547336"/>
                <a:gd name="connsiteX5" fmla="*/ 1779436 w 1934170"/>
                <a:gd name="connsiteY5" fmla="*/ 1547336 h 1547336"/>
                <a:gd name="connsiteX6" fmla="*/ 154734 w 1934170"/>
                <a:gd name="connsiteY6" fmla="*/ 1547336 h 1547336"/>
                <a:gd name="connsiteX7" fmla="*/ 0 w 1934170"/>
                <a:gd name="connsiteY7" fmla="*/ 1392602 h 1547336"/>
                <a:gd name="connsiteX8" fmla="*/ 0 w 1934170"/>
                <a:gd name="connsiteY8" fmla="*/ 154734 h 154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170" h="1547336">
                  <a:moveTo>
                    <a:pt x="0" y="154734"/>
                  </a:moveTo>
                  <a:cubicBezTo>
                    <a:pt x="0" y="69277"/>
                    <a:pt x="69277" y="0"/>
                    <a:pt x="154734" y="0"/>
                  </a:cubicBezTo>
                  <a:lnTo>
                    <a:pt x="1779436" y="0"/>
                  </a:lnTo>
                  <a:cubicBezTo>
                    <a:pt x="1864893" y="0"/>
                    <a:pt x="1934170" y="69277"/>
                    <a:pt x="1934170" y="154734"/>
                  </a:cubicBezTo>
                  <a:lnTo>
                    <a:pt x="1934170" y="1392602"/>
                  </a:lnTo>
                  <a:cubicBezTo>
                    <a:pt x="1934170" y="1478059"/>
                    <a:pt x="1864893" y="1547336"/>
                    <a:pt x="1779436" y="1547336"/>
                  </a:cubicBezTo>
                  <a:lnTo>
                    <a:pt x="154734" y="1547336"/>
                  </a:lnTo>
                  <a:cubicBezTo>
                    <a:pt x="69277" y="1547336"/>
                    <a:pt x="0" y="1478059"/>
                    <a:pt x="0" y="1392602"/>
                  </a:cubicBezTo>
                  <a:lnTo>
                    <a:pt x="0" y="1547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7230" tIns="87230" rIns="87230" bIns="8723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Arial" panose="020B0604020202020204" pitchFamily="34" charset="0"/>
                  <a:cs typeface="Arial" panose="020B0604020202020204" pitchFamily="34" charset="0"/>
                </a:rPr>
                <a:t>Citizens &amp; Stakeholders</a:t>
              </a: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62D43DC-638E-4DE1-2F4B-D899B300ECDF}"/>
              </a:ext>
            </a:extLst>
          </p:cNvPr>
          <p:cNvSpPr/>
          <p:nvPr/>
        </p:nvSpPr>
        <p:spPr>
          <a:xfrm>
            <a:off x="734389" y="1588429"/>
            <a:ext cx="2981780" cy="861120"/>
          </a:xfrm>
          <a:custGeom>
            <a:avLst/>
            <a:gdLst>
              <a:gd name="connsiteX0" fmla="*/ 0 w 2981780"/>
              <a:gd name="connsiteY0" fmla="*/ 143523 h 861120"/>
              <a:gd name="connsiteX1" fmla="*/ 143523 w 2981780"/>
              <a:gd name="connsiteY1" fmla="*/ 0 h 861120"/>
              <a:gd name="connsiteX2" fmla="*/ 2838257 w 2981780"/>
              <a:gd name="connsiteY2" fmla="*/ 0 h 861120"/>
              <a:gd name="connsiteX3" fmla="*/ 2981780 w 2981780"/>
              <a:gd name="connsiteY3" fmla="*/ 143523 h 861120"/>
              <a:gd name="connsiteX4" fmla="*/ 2981780 w 2981780"/>
              <a:gd name="connsiteY4" fmla="*/ 717597 h 861120"/>
              <a:gd name="connsiteX5" fmla="*/ 2838257 w 2981780"/>
              <a:gd name="connsiteY5" fmla="*/ 861120 h 861120"/>
              <a:gd name="connsiteX6" fmla="*/ 143523 w 2981780"/>
              <a:gd name="connsiteY6" fmla="*/ 861120 h 861120"/>
              <a:gd name="connsiteX7" fmla="*/ 0 w 2981780"/>
              <a:gd name="connsiteY7" fmla="*/ 717597 h 861120"/>
              <a:gd name="connsiteX8" fmla="*/ 0 w 2981780"/>
              <a:gd name="connsiteY8" fmla="*/ 143523 h 8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1780" h="861120">
                <a:moveTo>
                  <a:pt x="0" y="143523"/>
                </a:moveTo>
                <a:cubicBezTo>
                  <a:pt x="0" y="64257"/>
                  <a:pt x="64257" y="0"/>
                  <a:pt x="143523" y="0"/>
                </a:cubicBezTo>
                <a:lnTo>
                  <a:pt x="2838257" y="0"/>
                </a:lnTo>
                <a:cubicBezTo>
                  <a:pt x="2917523" y="0"/>
                  <a:pt x="2981780" y="64257"/>
                  <a:pt x="2981780" y="143523"/>
                </a:cubicBezTo>
                <a:lnTo>
                  <a:pt x="2981780" y="717597"/>
                </a:lnTo>
                <a:cubicBezTo>
                  <a:pt x="2981780" y="796863"/>
                  <a:pt x="2917523" y="861120"/>
                  <a:pt x="2838257" y="861120"/>
                </a:cubicBezTo>
                <a:lnTo>
                  <a:pt x="143523" y="861120"/>
                </a:lnTo>
                <a:cubicBezTo>
                  <a:pt x="64257" y="861120"/>
                  <a:pt x="0" y="796863"/>
                  <a:pt x="0" y="717597"/>
                </a:cubicBezTo>
                <a:lnTo>
                  <a:pt x="0" y="1435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18236" tIns="118236" rIns="118236" bIns="118236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1. Build Public Trust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792252-6ECB-DE67-CF9E-4E579630268A}"/>
              </a:ext>
            </a:extLst>
          </p:cNvPr>
          <p:cNvSpPr/>
          <p:nvPr/>
        </p:nvSpPr>
        <p:spPr>
          <a:xfrm>
            <a:off x="734389" y="3251160"/>
            <a:ext cx="6204030" cy="761760"/>
          </a:xfrm>
          <a:custGeom>
            <a:avLst/>
            <a:gdLst>
              <a:gd name="connsiteX0" fmla="*/ 0 w 6204030"/>
              <a:gd name="connsiteY0" fmla="*/ 0 h 761760"/>
              <a:gd name="connsiteX1" fmla="*/ 6204030 w 6204030"/>
              <a:gd name="connsiteY1" fmla="*/ 0 h 761760"/>
              <a:gd name="connsiteX2" fmla="*/ 6204030 w 6204030"/>
              <a:gd name="connsiteY2" fmla="*/ 761760 h 761760"/>
              <a:gd name="connsiteX3" fmla="*/ 0 w 6204030"/>
              <a:gd name="connsiteY3" fmla="*/ 761760 h 761760"/>
              <a:gd name="connsiteX4" fmla="*/ 0 w 6204030"/>
              <a:gd name="connsiteY4" fmla="*/ 0 h 7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30" h="761760">
                <a:moveTo>
                  <a:pt x="0" y="0"/>
                </a:moveTo>
                <a:lnTo>
                  <a:pt x="6204030" y="0"/>
                </a:lnTo>
                <a:lnTo>
                  <a:pt x="6204030" y="761760"/>
                </a:lnTo>
                <a:lnTo>
                  <a:pt x="0" y="761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978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endParaRPr lang="en-US" sz="1800" kern="1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4391B14-2F42-427E-10F8-71DE4E3826A1}"/>
              </a:ext>
            </a:extLst>
          </p:cNvPr>
          <p:cNvSpPr/>
          <p:nvPr/>
        </p:nvSpPr>
        <p:spPr>
          <a:xfrm>
            <a:off x="734389" y="2560316"/>
            <a:ext cx="4304356" cy="861120"/>
          </a:xfrm>
          <a:custGeom>
            <a:avLst/>
            <a:gdLst>
              <a:gd name="connsiteX0" fmla="*/ 0 w 4304356"/>
              <a:gd name="connsiteY0" fmla="*/ 143523 h 861120"/>
              <a:gd name="connsiteX1" fmla="*/ 143523 w 4304356"/>
              <a:gd name="connsiteY1" fmla="*/ 0 h 861120"/>
              <a:gd name="connsiteX2" fmla="*/ 4160833 w 4304356"/>
              <a:gd name="connsiteY2" fmla="*/ 0 h 861120"/>
              <a:gd name="connsiteX3" fmla="*/ 4304356 w 4304356"/>
              <a:gd name="connsiteY3" fmla="*/ 143523 h 861120"/>
              <a:gd name="connsiteX4" fmla="*/ 4304356 w 4304356"/>
              <a:gd name="connsiteY4" fmla="*/ 717597 h 861120"/>
              <a:gd name="connsiteX5" fmla="*/ 4160833 w 4304356"/>
              <a:gd name="connsiteY5" fmla="*/ 861120 h 861120"/>
              <a:gd name="connsiteX6" fmla="*/ 143523 w 4304356"/>
              <a:gd name="connsiteY6" fmla="*/ 861120 h 861120"/>
              <a:gd name="connsiteX7" fmla="*/ 0 w 4304356"/>
              <a:gd name="connsiteY7" fmla="*/ 717597 h 861120"/>
              <a:gd name="connsiteX8" fmla="*/ 0 w 4304356"/>
              <a:gd name="connsiteY8" fmla="*/ 143523 h 8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356" h="861120">
                <a:moveTo>
                  <a:pt x="0" y="143523"/>
                </a:moveTo>
                <a:cubicBezTo>
                  <a:pt x="0" y="64257"/>
                  <a:pt x="64257" y="0"/>
                  <a:pt x="143523" y="0"/>
                </a:cubicBezTo>
                <a:lnTo>
                  <a:pt x="4160833" y="0"/>
                </a:lnTo>
                <a:cubicBezTo>
                  <a:pt x="4240099" y="0"/>
                  <a:pt x="4304356" y="64257"/>
                  <a:pt x="4304356" y="143523"/>
                </a:cubicBezTo>
                <a:lnTo>
                  <a:pt x="4304356" y="717597"/>
                </a:lnTo>
                <a:cubicBezTo>
                  <a:pt x="4304356" y="796863"/>
                  <a:pt x="4240099" y="861120"/>
                  <a:pt x="4160833" y="861120"/>
                </a:cubicBezTo>
                <a:lnTo>
                  <a:pt x="143523" y="861120"/>
                </a:lnTo>
                <a:cubicBezTo>
                  <a:pt x="64257" y="861120"/>
                  <a:pt x="0" y="796863"/>
                  <a:pt x="0" y="717597"/>
                </a:cubicBezTo>
                <a:lnTo>
                  <a:pt x="0" y="1435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18236" tIns="118236" rIns="118236" bIns="118236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2. Develop Great Relationships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F46F1B-245D-2626-BCED-54B91F4483AD}"/>
              </a:ext>
            </a:extLst>
          </p:cNvPr>
          <p:cNvSpPr/>
          <p:nvPr/>
        </p:nvSpPr>
        <p:spPr>
          <a:xfrm>
            <a:off x="734389" y="5867640"/>
            <a:ext cx="6204030" cy="761760"/>
          </a:xfrm>
          <a:custGeom>
            <a:avLst/>
            <a:gdLst>
              <a:gd name="connsiteX0" fmla="*/ 0 w 6204030"/>
              <a:gd name="connsiteY0" fmla="*/ 0 h 761760"/>
              <a:gd name="connsiteX1" fmla="*/ 6204030 w 6204030"/>
              <a:gd name="connsiteY1" fmla="*/ 0 h 761760"/>
              <a:gd name="connsiteX2" fmla="*/ 6204030 w 6204030"/>
              <a:gd name="connsiteY2" fmla="*/ 761760 h 761760"/>
              <a:gd name="connsiteX3" fmla="*/ 0 w 6204030"/>
              <a:gd name="connsiteY3" fmla="*/ 761760 h 761760"/>
              <a:gd name="connsiteX4" fmla="*/ 0 w 6204030"/>
              <a:gd name="connsiteY4" fmla="*/ 0 h 7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30" h="761760">
                <a:moveTo>
                  <a:pt x="0" y="0"/>
                </a:moveTo>
                <a:lnTo>
                  <a:pt x="6204030" y="0"/>
                </a:lnTo>
                <a:lnTo>
                  <a:pt x="6204030" y="761760"/>
                </a:lnTo>
                <a:lnTo>
                  <a:pt x="0" y="761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978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22893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F2EBD-2FFB-14C0-122B-7CC93B6C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044D-FFCC-238E-BC1D-4B8EC056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 Goals Implementation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1C2955-2681-1EB2-D8D3-1EAE0B108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F5B810B-98E8-F60A-54AD-11F83A91C5EB}"/>
              </a:ext>
            </a:extLst>
          </p:cNvPr>
          <p:cNvSpPr/>
          <p:nvPr/>
        </p:nvSpPr>
        <p:spPr>
          <a:xfrm>
            <a:off x="734389" y="3251160"/>
            <a:ext cx="6204030" cy="761760"/>
          </a:xfrm>
          <a:custGeom>
            <a:avLst/>
            <a:gdLst>
              <a:gd name="connsiteX0" fmla="*/ 0 w 6204030"/>
              <a:gd name="connsiteY0" fmla="*/ 0 h 761760"/>
              <a:gd name="connsiteX1" fmla="*/ 6204030 w 6204030"/>
              <a:gd name="connsiteY1" fmla="*/ 0 h 761760"/>
              <a:gd name="connsiteX2" fmla="*/ 6204030 w 6204030"/>
              <a:gd name="connsiteY2" fmla="*/ 761760 h 761760"/>
              <a:gd name="connsiteX3" fmla="*/ 0 w 6204030"/>
              <a:gd name="connsiteY3" fmla="*/ 761760 h 761760"/>
              <a:gd name="connsiteX4" fmla="*/ 0 w 6204030"/>
              <a:gd name="connsiteY4" fmla="*/ 0 h 7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30" h="761760">
                <a:moveTo>
                  <a:pt x="0" y="0"/>
                </a:moveTo>
                <a:lnTo>
                  <a:pt x="6204030" y="0"/>
                </a:lnTo>
                <a:lnTo>
                  <a:pt x="6204030" y="761760"/>
                </a:lnTo>
                <a:lnTo>
                  <a:pt x="0" y="761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978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None/>
            </a:pPr>
            <a:endParaRPr lang="en-US" sz="1800" kern="12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0018F7C-4728-7896-97CA-44FD3FE091AE}"/>
              </a:ext>
            </a:extLst>
          </p:cNvPr>
          <p:cNvSpPr/>
          <p:nvPr/>
        </p:nvSpPr>
        <p:spPr>
          <a:xfrm>
            <a:off x="734389" y="1594006"/>
            <a:ext cx="6370851" cy="861120"/>
          </a:xfrm>
          <a:custGeom>
            <a:avLst/>
            <a:gdLst>
              <a:gd name="connsiteX0" fmla="*/ 0 w 4304356"/>
              <a:gd name="connsiteY0" fmla="*/ 143523 h 861120"/>
              <a:gd name="connsiteX1" fmla="*/ 143523 w 4304356"/>
              <a:gd name="connsiteY1" fmla="*/ 0 h 861120"/>
              <a:gd name="connsiteX2" fmla="*/ 4160833 w 4304356"/>
              <a:gd name="connsiteY2" fmla="*/ 0 h 861120"/>
              <a:gd name="connsiteX3" fmla="*/ 4304356 w 4304356"/>
              <a:gd name="connsiteY3" fmla="*/ 143523 h 861120"/>
              <a:gd name="connsiteX4" fmla="*/ 4304356 w 4304356"/>
              <a:gd name="connsiteY4" fmla="*/ 717597 h 861120"/>
              <a:gd name="connsiteX5" fmla="*/ 4160833 w 4304356"/>
              <a:gd name="connsiteY5" fmla="*/ 861120 h 861120"/>
              <a:gd name="connsiteX6" fmla="*/ 143523 w 4304356"/>
              <a:gd name="connsiteY6" fmla="*/ 861120 h 861120"/>
              <a:gd name="connsiteX7" fmla="*/ 0 w 4304356"/>
              <a:gd name="connsiteY7" fmla="*/ 717597 h 861120"/>
              <a:gd name="connsiteX8" fmla="*/ 0 w 4304356"/>
              <a:gd name="connsiteY8" fmla="*/ 143523 h 86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356" h="861120">
                <a:moveTo>
                  <a:pt x="0" y="143523"/>
                </a:moveTo>
                <a:cubicBezTo>
                  <a:pt x="0" y="64257"/>
                  <a:pt x="64257" y="0"/>
                  <a:pt x="143523" y="0"/>
                </a:cubicBezTo>
                <a:lnTo>
                  <a:pt x="4160833" y="0"/>
                </a:lnTo>
                <a:cubicBezTo>
                  <a:pt x="4240099" y="0"/>
                  <a:pt x="4304356" y="64257"/>
                  <a:pt x="4304356" y="143523"/>
                </a:cubicBezTo>
                <a:lnTo>
                  <a:pt x="4304356" y="717597"/>
                </a:lnTo>
                <a:cubicBezTo>
                  <a:pt x="4304356" y="796863"/>
                  <a:pt x="4240099" y="861120"/>
                  <a:pt x="4160833" y="861120"/>
                </a:cubicBezTo>
                <a:lnTo>
                  <a:pt x="143523" y="861120"/>
                </a:lnTo>
                <a:cubicBezTo>
                  <a:pt x="64257" y="861120"/>
                  <a:pt x="0" y="796863"/>
                  <a:pt x="0" y="717597"/>
                </a:cubicBezTo>
                <a:lnTo>
                  <a:pt x="0" y="1435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118236" tIns="118236" rIns="118236" bIns="118236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3. Align</a:t>
            </a:r>
            <a:r>
              <a:rPr lang="en-US" sz="2000" b="1" kern="1200" dirty="0">
                <a:latin typeface="Arial" panose="020B0604020202020204" pitchFamily="34" charset="0"/>
                <a:cs typeface="Arial" panose="020B0604020202020204" pitchFamily="34" charset="0"/>
              </a:rPr>
              <a:t> Transportation Priorities with Funding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E70DCF3-66C7-0964-1770-446A20BD9507}"/>
              </a:ext>
            </a:extLst>
          </p:cNvPr>
          <p:cNvSpPr/>
          <p:nvPr/>
        </p:nvSpPr>
        <p:spPr>
          <a:xfrm>
            <a:off x="734389" y="5867640"/>
            <a:ext cx="6204030" cy="761760"/>
          </a:xfrm>
          <a:custGeom>
            <a:avLst/>
            <a:gdLst>
              <a:gd name="connsiteX0" fmla="*/ 0 w 6204030"/>
              <a:gd name="connsiteY0" fmla="*/ 0 h 761760"/>
              <a:gd name="connsiteX1" fmla="*/ 6204030 w 6204030"/>
              <a:gd name="connsiteY1" fmla="*/ 0 h 761760"/>
              <a:gd name="connsiteX2" fmla="*/ 6204030 w 6204030"/>
              <a:gd name="connsiteY2" fmla="*/ 761760 h 761760"/>
              <a:gd name="connsiteX3" fmla="*/ 0 w 6204030"/>
              <a:gd name="connsiteY3" fmla="*/ 761760 h 761760"/>
              <a:gd name="connsiteX4" fmla="*/ 0 w 6204030"/>
              <a:gd name="connsiteY4" fmla="*/ 0 h 7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30" h="761760">
                <a:moveTo>
                  <a:pt x="0" y="0"/>
                </a:moveTo>
                <a:lnTo>
                  <a:pt x="6204030" y="0"/>
                </a:lnTo>
                <a:lnTo>
                  <a:pt x="6204030" y="761760"/>
                </a:lnTo>
                <a:lnTo>
                  <a:pt x="0" y="761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978" tIns="22860" rIns="128016" bIns="22860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"/>
            </a:pPr>
            <a:endParaRPr lang="en-US" sz="1800" kern="12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6661A7-BE33-D8D3-5499-23F2FAAE9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7228"/>
              </p:ext>
            </p:extLst>
          </p:nvPr>
        </p:nvGraphicFramePr>
        <p:xfrm>
          <a:off x="1386672" y="1812245"/>
          <a:ext cx="9418655" cy="469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77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C2B2-AF0D-5C97-5F39-54FFC8E9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228" y="457201"/>
            <a:ext cx="9377544" cy="731520"/>
          </a:xfrm>
        </p:spPr>
        <p:txBody>
          <a:bodyPr/>
          <a:lstStyle/>
          <a:p>
            <a:r>
              <a:rPr lang="en-US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11FD-B93C-6150-B9A3-9AC9F52B6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7228" y="1509608"/>
            <a:ext cx="9377543" cy="4369156"/>
          </a:xfrm>
        </p:spPr>
        <p:txBody>
          <a:bodyPr>
            <a:normAutofit/>
          </a:bodyPr>
          <a:lstStyle/>
          <a:p>
            <a:endParaRPr lang="en-US" sz="2500" dirty="0">
              <a:latin typeface="+mn-lt"/>
            </a:endParaRPr>
          </a:p>
          <a:p>
            <a:pPr algn="just">
              <a:lnSpc>
                <a:spcPct val="100000"/>
              </a:lnSpc>
            </a:pPr>
            <a:r>
              <a:rPr lang="en-US" sz="2500" dirty="0"/>
              <a:t>Introduce the fiscal year 2025-26 draft STA budget, related resolution.</a:t>
            </a:r>
          </a:p>
        </p:txBody>
      </p:sp>
    </p:spTree>
    <p:extLst>
      <p:ext uri="{BB962C8B-B14F-4D97-AF65-F5344CB8AC3E}">
        <p14:creationId xmlns:p14="http://schemas.microsoft.com/office/powerpoint/2010/main" val="8263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sky, building, tree&#10;&#10;Description automatically generated">
            <a:extLst>
              <a:ext uri="{FF2B5EF4-FFF2-40B4-BE49-F238E27FC236}">
                <a16:creationId xmlns:a16="http://schemas.microsoft.com/office/drawing/2014/main" id="{31CBE708-0542-8736-0467-4DF65D8347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1822D7-54A3-7054-96DD-41DE9326AB89}"/>
              </a:ext>
            </a:extLst>
          </p:cNvPr>
          <p:cNvSpPr/>
          <p:nvPr/>
        </p:nvSpPr>
        <p:spPr>
          <a:xfrm>
            <a:off x="3962400" y="687688"/>
            <a:ext cx="4045527" cy="1787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52BDBEC9-2D93-2877-592B-10BC6F0CF3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159F02-EA5F-4666-95B9-754A3D7E21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13DCB-737E-12AA-52A5-3A72F055579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42A7D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ED9E8-7466-92F7-7FC1-61B3CEED9431}"/>
              </a:ext>
            </a:extLst>
          </p:cNvPr>
          <p:cNvSpPr/>
          <p:nvPr/>
        </p:nvSpPr>
        <p:spPr>
          <a:xfrm>
            <a:off x="4157319" y="1571151"/>
            <a:ext cx="3877361" cy="371569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357C4DAC-1070-4F1F-1FD7-E74E4ED5B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10" y="1760811"/>
            <a:ext cx="3336378" cy="333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2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Presentation FY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3C74"/>
      </a:accent1>
      <a:accent2>
        <a:srgbClr val="F58438"/>
      </a:accent2>
      <a:accent3>
        <a:srgbClr val="A5A5A5"/>
      </a:accent3>
      <a:accent4>
        <a:srgbClr val="42A7DE"/>
      </a:accent4>
      <a:accent5>
        <a:srgbClr val="FAC099"/>
      </a:accent5>
      <a:accent6>
        <a:srgbClr val="FFD965"/>
      </a:accent6>
      <a:hlink>
        <a:srgbClr val="9CC3E5"/>
      </a:hlink>
      <a:folHlink>
        <a:srgbClr val="954F72"/>
      </a:folHlink>
    </a:clrScheme>
    <a:fontScheme name="Presentation FY25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  <wetp:taskpane dockstate="right" visibility="0" width="350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E6CAAA87-DD15-4295-8130-DBF31C1E6806}">
  <we:reference id="wa200005669" version="2.0.0.0" store="en-US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678DD558-355E-4C76-BAF1-AEAEF3839E96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0838EBF2FB42837130A4AEE42CF2" ma:contentTypeVersion="18" ma:contentTypeDescription="Create a new document." ma:contentTypeScope="" ma:versionID="eb5f3cc9413143ead0bd16f158f5e094">
  <xsd:schema xmlns:xsd="http://www.w3.org/2001/XMLSchema" xmlns:xs="http://www.w3.org/2001/XMLSchema" xmlns:p="http://schemas.microsoft.com/office/2006/metadata/properties" xmlns:ns2="8f98bae5-a605-4eed-a871-1ef8b53b6521" xmlns:ns3="d612c6d0-d459-443a-b239-e989686eeb22" targetNamespace="http://schemas.microsoft.com/office/2006/metadata/properties" ma:root="true" ma:fieldsID="7e72f1c5b31e0ca770e0e4d09f70ceb9" ns2:_="" ns3:_="">
    <xsd:import namespace="8f98bae5-a605-4eed-a871-1ef8b53b6521"/>
    <xsd:import namespace="d612c6d0-d459-443a-b239-e989686eeb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8bae5-a605-4eed-a871-1ef8b53b65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74a9f3f-c33f-43ed-8ee9-80d136ec9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2c6d0-d459-443a-b239-e989686eeb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05a909-feee-4072-9d34-15c14fed7c71}" ma:internalName="TaxCatchAll" ma:showField="CatchAllData" ma:web="d612c6d0-d459-443a-b239-e989686eeb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12c6d0-d459-443a-b239-e989686eeb22">
      <UserInfo>
        <DisplayName>Jennifer Doll</DisplayName>
        <AccountId>11</AccountId>
        <AccountType/>
      </UserInfo>
      <UserInfo>
        <DisplayName>Dustin Purinton</DisplayName>
        <AccountId>238</AccountId>
        <AccountType/>
      </UserInfo>
      <UserInfo>
        <DisplayName>Kevin Bewsey</DisplayName>
        <AccountId>227</AccountId>
        <AccountType/>
      </UserInfo>
    </SharedWithUsers>
    <lcf76f155ced4ddcb4097134ff3c332f xmlns="8f98bae5-a605-4eed-a871-1ef8b53b6521">
      <Terms xmlns="http://schemas.microsoft.com/office/infopath/2007/PartnerControls"/>
    </lcf76f155ced4ddcb4097134ff3c332f>
    <TaxCatchAll xmlns="d612c6d0-d459-443a-b239-e989686eeb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7DABDB-0453-4451-855A-EF2C4A658C69}">
  <ds:schemaRefs>
    <ds:schemaRef ds:uri="8f98bae5-a605-4eed-a871-1ef8b53b6521"/>
    <ds:schemaRef ds:uri="d612c6d0-d459-443a-b239-e989686eeb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D3746B-9355-42F7-A139-5C51C46A1A84}">
  <ds:schemaRefs>
    <ds:schemaRef ds:uri="8f98bae5-a605-4eed-a871-1ef8b53b6521"/>
    <ds:schemaRef ds:uri="d612c6d0-d459-443a-b239-e989686eeb2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BE47A55-8C04-49B1-A6B9-DA310CEC6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234</Words>
  <Application>Microsoft Office PowerPoint</Application>
  <PresentationFormat>Widescreen</PresentationFormat>
  <Paragraphs>53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Black</vt:lpstr>
      <vt:lpstr>Arial Narrow</vt:lpstr>
      <vt:lpstr>Calibri</vt:lpstr>
      <vt:lpstr>Office 2013 - 2022 Theme</vt:lpstr>
      <vt:lpstr>Fiscal Year 2025-26 Budget</vt:lpstr>
      <vt:lpstr>Summary</vt:lpstr>
      <vt:lpstr>Unique to the Authority </vt:lpstr>
      <vt:lpstr>Budget Highlights</vt:lpstr>
      <vt:lpstr>Strategic Planning Goals</vt:lpstr>
      <vt:lpstr>Strategic Planning Goals Implementation</vt:lpstr>
      <vt:lpstr>Strategic Planning Goals Implementation</vt:lpstr>
      <vt:lpstr>Recommendation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Doll</dc:creator>
  <cp:lastModifiedBy>Jennifer Doll</cp:lastModifiedBy>
  <cp:revision>1</cp:revision>
  <dcterms:created xsi:type="dcterms:W3CDTF">2024-06-18T21:03:21Z</dcterms:created>
  <dcterms:modified xsi:type="dcterms:W3CDTF">2025-05-01T17:12:42Z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0x01010042D20838EBF2FB42837130A4AEE42CF2</vt:lpwstr>
  </property>
  <property fmtid="{D5CDD505-2E9C-101B-9397-08002B2CF9AE}" pid="3" name="MediaServiceImageTags">
    <vt:lpwstr/>
  </property>
</Properties>
</file>