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4"/>
  </p:notesMasterIdLst>
  <p:sldIdLst>
    <p:sldId id="256" r:id="rId5"/>
    <p:sldId id="257" r:id="rId6"/>
    <p:sldId id="271" r:id="rId7"/>
    <p:sldId id="258" r:id="rId8"/>
    <p:sldId id="272" r:id="rId9"/>
    <p:sldId id="265" r:id="rId10"/>
    <p:sldId id="270" r:id="rId11"/>
    <p:sldId id="274" r:id="rId12"/>
    <p:sldId id="273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D2EED69-DAFA-F37C-61A9-D5D24325E28C}" name="Dustin Purinton" initials="DP" userId="S::dustin@sacta.org::89a6b85a-7965-44b2-9d2f-894320469121" providerId="AD"/>
  <p188:author id="{FEBD59B0-178D-D9B8-6701-8E557122B75B}" name="Jennifer Doll" initials="JD" userId="S::jennifer@sacta.org::3e6dc714-053a-4d25-81b8-b813f503905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A7DE"/>
    <a:srgbClr val="263C74"/>
    <a:srgbClr val="DBE1E9"/>
    <a:srgbClr val="DFE5E5"/>
    <a:srgbClr val="DFE7E9"/>
    <a:srgbClr val="E5E8E5"/>
    <a:srgbClr val="DAE2E3"/>
    <a:srgbClr val="D5DDDB"/>
    <a:srgbClr val="D3D9D9"/>
    <a:srgbClr val="213D75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673941-B763-4477-855A-BB7993275AD9}" v="531" dt="2025-03-26T22:58:49.5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ustin Purinton" userId="89a6b85a-7965-44b2-9d2f-894320469121" providerId="ADAL" clId="{46673941-B763-4477-855A-BB7993275AD9}"/>
    <pc:docChg chg="undo custSel addSld delSld modSld sldOrd modMainMaster">
      <pc:chgData name="Dustin Purinton" userId="89a6b85a-7965-44b2-9d2f-894320469121" providerId="ADAL" clId="{46673941-B763-4477-855A-BB7993275AD9}" dt="2025-03-26T22:59:52.974" v="3475" actId="20577"/>
      <pc:docMkLst>
        <pc:docMk/>
      </pc:docMkLst>
      <pc:sldChg chg="modSp mod">
        <pc:chgData name="Dustin Purinton" userId="89a6b85a-7965-44b2-9d2f-894320469121" providerId="ADAL" clId="{46673941-B763-4477-855A-BB7993275AD9}" dt="2025-03-26T22:50:58.154" v="3117" actId="20577"/>
        <pc:sldMkLst>
          <pc:docMk/>
          <pc:sldMk cId="4158787748" sldId="257"/>
        </pc:sldMkLst>
        <pc:spChg chg="mod">
          <ac:chgData name="Dustin Purinton" userId="89a6b85a-7965-44b2-9d2f-894320469121" providerId="ADAL" clId="{46673941-B763-4477-855A-BB7993275AD9}" dt="2025-03-26T22:50:58.154" v="3117" actId="20577"/>
          <ac:spMkLst>
            <pc:docMk/>
            <pc:sldMk cId="4158787748" sldId="257"/>
            <ac:spMk id="3" creationId="{25F4FF1D-CF9A-FA5F-1223-AB7FB04EC5F6}"/>
          </ac:spMkLst>
        </pc:spChg>
      </pc:sldChg>
      <pc:sldChg chg="modSp mod">
        <pc:chgData name="Dustin Purinton" userId="89a6b85a-7965-44b2-9d2f-894320469121" providerId="ADAL" clId="{46673941-B763-4477-855A-BB7993275AD9}" dt="2025-03-26T22:58:08.714" v="3395"/>
        <pc:sldMkLst>
          <pc:docMk/>
          <pc:sldMk cId="1297548684" sldId="258"/>
        </pc:sldMkLst>
        <pc:spChg chg="mod">
          <ac:chgData name="Dustin Purinton" userId="89a6b85a-7965-44b2-9d2f-894320469121" providerId="ADAL" clId="{46673941-B763-4477-855A-BB7993275AD9}" dt="2025-03-20T18:52:23.786" v="975" actId="20577"/>
          <ac:spMkLst>
            <pc:docMk/>
            <pc:sldMk cId="1297548684" sldId="258"/>
            <ac:spMk id="2" creationId="{1CA3250B-6640-372F-CB7F-046F82802228}"/>
          </ac:spMkLst>
        </pc:spChg>
        <pc:spChg chg="mod">
          <ac:chgData name="Dustin Purinton" userId="89a6b85a-7965-44b2-9d2f-894320469121" providerId="ADAL" clId="{46673941-B763-4477-855A-BB7993275AD9}" dt="2025-03-26T22:58:08.714" v="3395"/>
          <ac:spMkLst>
            <pc:docMk/>
            <pc:sldMk cId="1297548684" sldId="258"/>
            <ac:spMk id="3" creationId="{650612DA-E2EE-E73E-44BD-F4218F74F6EF}"/>
          </ac:spMkLst>
        </pc:spChg>
      </pc:sldChg>
      <pc:sldChg chg="del">
        <pc:chgData name="Dustin Purinton" userId="89a6b85a-7965-44b2-9d2f-894320469121" providerId="ADAL" clId="{46673941-B763-4477-855A-BB7993275AD9}" dt="2025-03-20T18:54:40.799" v="1053" actId="2696"/>
        <pc:sldMkLst>
          <pc:docMk/>
          <pc:sldMk cId="2695494678" sldId="260"/>
        </pc:sldMkLst>
      </pc:sldChg>
      <pc:sldChg chg="del">
        <pc:chgData name="Dustin Purinton" userId="89a6b85a-7965-44b2-9d2f-894320469121" providerId="ADAL" clId="{46673941-B763-4477-855A-BB7993275AD9}" dt="2025-03-20T18:54:43.700" v="1056" actId="2696"/>
        <pc:sldMkLst>
          <pc:docMk/>
          <pc:sldMk cId="769122644" sldId="262"/>
        </pc:sldMkLst>
      </pc:sldChg>
      <pc:sldChg chg="del">
        <pc:chgData name="Dustin Purinton" userId="89a6b85a-7965-44b2-9d2f-894320469121" providerId="ADAL" clId="{46673941-B763-4477-855A-BB7993275AD9}" dt="2025-03-20T18:54:41.631" v="1054" actId="2696"/>
        <pc:sldMkLst>
          <pc:docMk/>
          <pc:sldMk cId="968844307" sldId="263"/>
        </pc:sldMkLst>
      </pc:sldChg>
      <pc:sldChg chg="del">
        <pc:chgData name="Dustin Purinton" userId="89a6b85a-7965-44b2-9d2f-894320469121" providerId="ADAL" clId="{46673941-B763-4477-855A-BB7993275AD9}" dt="2025-03-20T18:54:45.481" v="1058" actId="2696"/>
        <pc:sldMkLst>
          <pc:docMk/>
          <pc:sldMk cId="1921019058" sldId="264"/>
        </pc:sldMkLst>
      </pc:sldChg>
      <pc:sldChg chg="modSp mod">
        <pc:chgData name="Dustin Purinton" userId="89a6b85a-7965-44b2-9d2f-894320469121" providerId="ADAL" clId="{46673941-B763-4477-855A-BB7993275AD9}" dt="2025-03-26T22:58:36.915" v="3437" actId="20577"/>
        <pc:sldMkLst>
          <pc:docMk/>
          <pc:sldMk cId="1649536907" sldId="265"/>
        </pc:sldMkLst>
        <pc:spChg chg="mod">
          <ac:chgData name="Dustin Purinton" userId="89a6b85a-7965-44b2-9d2f-894320469121" providerId="ADAL" clId="{46673941-B763-4477-855A-BB7993275AD9}" dt="2025-03-20T18:52:43.406" v="976" actId="1076"/>
          <ac:spMkLst>
            <pc:docMk/>
            <pc:sldMk cId="1649536907" sldId="265"/>
            <ac:spMk id="2" creationId="{012387B9-CB95-F168-197C-B72D0D10E191}"/>
          </ac:spMkLst>
        </pc:spChg>
        <pc:spChg chg="mod">
          <ac:chgData name="Dustin Purinton" userId="89a6b85a-7965-44b2-9d2f-894320469121" providerId="ADAL" clId="{46673941-B763-4477-855A-BB7993275AD9}" dt="2025-03-26T22:58:36.915" v="3437" actId="20577"/>
          <ac:spMkLst>
            <pc:docMk/>
            <pc:sldMk cId="1649536907" sldId="265"/>
            <ac:spMk id="3" creationId="{F01FA220-171C-D815-3F82-03A70C16C495}"/>
          </ac:spMkLst>
        </pc:spChg>
      </pc:sldChg>
      <pc:sldChg chg="del">
        <pc:chgData name="Dustin Purinton" userId="89a6b85a-7965-44b2-9d2f-894320469121" providerId="ADAL" clId="{46673941-B763-4477-855A-BB7993275AD9}" dt="2025-03-20T18:54:42.495" v="1055" actId="2696"/>
        <pc:sldMkLst>
          <pc:docMk/>
          <pc:sldMk cId="3883220416" sldId="267"/>
        </pc:sldMkLst>
      </pc:sldChg>
      <pc:sldChg chg="del">
        <pc:chgData name="Dustin Purinton" userId="89a6b85a-7965-44b2-9d2f-894320469121" providerId="ADAL" clId="{46673941-B763-4477-855A-BB7993275AD9}" dt="2025-03-20T18:54:44.672" v="1057" actId="2696"/>
        <pc:sldMkLst>
          <pc:docMk/>
          <pc:sldMk cId="338127388" sldId="268"/>
        </pc:sldMkLst>
      </pc:sldChg>
      <pc:sldChg chg="del">
        <pc:chgData name="Dustin Purinton" userId="89a6b85a-7965-44b2-9d2f-894320469121" providerId="ADAL" clId="{46673941-B763-4477-855A-BB7993275AD9}" dt="2025-03-20T18:54:46.321" v="1059" actId="2696"/>
        <pc:sldMkLst>
          <pc:docMk/>
          <pc:sldMk cId="339234822" sldId="269"/>
        </pc:sldMkLst>
      </pc:sldChg>
      <pc:sldChg chg="addSp modSp mod">
        <pc:chgData name="Dustin Purinton" userId="89a6b85a-7965-44b2-9d2f-894320469121" providerId="ADAL" clId="{46673941-B763-4477-855A-BB7993275AD9}" dt="2025-03-26T22:59:42.586" v="3454" actId="6549"/>
        <pc:sldMkLst>
          <pc:docMk/>
          <pc:sldMk cId="826397397" sldId="270"/>
        </pc:sldMkLst>
        <pc:spChg chg="mod">
          <ac:chgData name="Dustin Purinton" userId="89a6b85a-7965-44b2-9d2f-894320469121" providerId="ADAL" clId="{46673941-B763-4477-855A-BB7993275AD9}" dt="2025-03-20T18:53:43.520" v="1016" actId="20577"/>
          <ac:spMkLst>
            <pc:docMk/>
            <pc:sldMk cId="826397397" sldId="270"/>
            <ac:spMk id="2" creationId="{1D6CC2B2-AF0D-5C97-5F39-54FFC8E92FB5}"/>
          </ac:spMkLst>
        </pc:spChg>
        <pc:spChg chg="mod">
          <ac:chgData name="Dustin Purinton" userId="89a6b85a-7965-44b2-9d2f-894320469121" providerId="ADAL" clId="{46673941-B763-4477-855A-BB7993275AD9}" dt="2025-03-26T22:59:05.887" v="3443" actId="1076"/>
          <ac:spMkLst>
            <pc:docMk/>
            <pc:sldMk cId="826397397" sldId="270"/>
            <ac:spMk id="3" creationId="{525511FD-B93C-6150-B9A3-9AC9F52B669A}"/>
          </ac:spMkLst>
        </pc:spChg>
        <pc:spChg chg="add mod">
          <ac:chgData name="Dustin Purinton" userId="89a6b85a-7965-44b2-9d2f-894320469121" providerId="ADAL" clId="{46673941-B763-4477-855A-BB7993275AD9}" dt="2025-03-26T22:59:42.586" v="3454" actId="6549"/>
          <ac:spMkLst>
            <pc:docMk/>
            <pc:sldMk cId="826397397" sldId="270"/>
            <ac:spMk id="4" creationId="{FA91B0E3-D5E2-0D0D-5957-3AFD9F03EC76}"/>
          </ac:spMkLst>
        </pc:spChg>
      </pc:sldChg>
      <pc:sldChg chg="modSp mod">
        <pc:chgData name="Dustin Purinton" userId="89a6b85a-7965-44b2-9d2f-894320469121" providerId="ADAL" clId="{46673941-B763-4477-855A-BB7993275AD9}" dt="2025-03-26T22:55:10.343" v="3318" actId="20577"/>
        <pc:sldMkLst>
          <pc:docMk/>
          <pc:sldMk cId="2062755915" sldId="271"/>
        </pc:sldMkLst>
        <pc:spChg chg="mod">
          <ac:chgData name="Dustin Purinton" userId="89a6b85a-7965-44b2-9d2f-894320469121" providerId="ADAL" clId="{46673941-B763-4477-855A-BB7993275AD9}" dt="2025-03-26T22:55:10.343" v="3318" actId="20577"/>
          <ac:spMkLst>
            <pc:docMk/>
            <pc:sldMk cId="2062755915" sldId="271"/>
            <ac:spMk id="3" creationId="{4C716879-7FC8-F60F-5E72-739BC83887AA}"/>
          </ac:spMkLst>
        </pc:spChg>
      </pc:sldChg>
      <pc:sldChg chg="modSp mod">
        <pc:chgData name="Dustin Purinton" userId="89a6b85a-7965-44b2-9d2f-894320469121" providerId="ADAL" clId="{46673941-B763-4477-855A-BB7993275AD9}" dt="2025-03-26T22:57:54.592" v="3393" actId="113"/>
        <pc:sldMkLst>
          <pc:docMk/>
          <pc:sldMk cId="270241413" sldId="272"/>
        </pc:sldMkLst>
        <pc:spChg chg="mod">
          <ac:chgData name="Dustin Purinton" userId="89a6b85a-7965-44b2-9d2f-894320469121" providerId="ADAL" clId="{46673941-B763-4477-855A-BB7993275AD9}" dt="2025-03-20T18:47:28.329" v="900" actId="20577"/>
          <ac:spMkLst>
            <pc:docMk/>
            <pc:sldMk cId="270241413" sldId="272"/>
            <ac:spMk id="2" creationId="{6B657054-4294-D0B4-C50D-0AE00AD99BB2}"/>
          </ac:spMkLst>
        </pc:spChg>
        <pc:spChg chg="mod">
          <ac:chgData name="Dustin Purinton" userId="89a6b85a-7965-44b2-9d2f-894320469121" providerId="ADAL" clId="{46673941-B763-4477-855A-BB7993275AD9}" dt="2025-03-26T22:57:54.592" v="3393" actId="113"/>
          <ac:spMkLst>
            <pc:docMk/>
            <pc:sldMk cId="270241413" sldId="272"/>
            <ac:spMk id="3" creationId="{36365F5D-05DF-B2F0-EB34-21BAA7CA2C23}"/>
          </ac:spMkLst>
        </pc:spChg>
      </pc:sldChg>
      <pc:sldChg chg="modSp add mod ord">
        <pc:chgData name="Dustin Purinton" userId="89a6b85a-7965-44b2-9d2f-894320469121" providerId="ADAL" clId="{46673941-B763-4477-855A-BB7993275AD9}" dt="2025-03-26T22:59:52.974" v="3475" actId="20577"/>
        <pc:sldMkLst>
          <pc:docMk/>
          <pc:sldMk cId="2259126976" sldId="274"/>
        </pc:sldMkLst>
        <pc:spChg chg="mod">
          <ac:chgData name="Dustin Purinton" userId="89a6b85a-7965-44b2-9d2f-894320469121" providerId="ADAL" clId="{46673941-B763-4477-855A-BB7993275AD9}" dt="2025-03-20T18:54:35.410" v="1052" actId="20577"/>
          <ac:spMkLst>
            <pc:docMk/>
            <pc:sldMk cId="2259126976" sldId="274"/>
            <ac:spMk id="2" creationId="{91115766-BBA9-A1A5-0A5A-4A23206D5611}"/>
          </ac:spMkLst>
        </pc:spChg>
        <pc:spChg chg="mod">
          <ac:chgData name="Dustin Purinton" userId="89a6b85a-7965-44b2-9d2f-894320469121" providerId="ADAL" clId="{46673941-B763-4477-855A-BB7993275AD9}" dt="2025-03-26T22:59:52.974" v="3475" actId="20577"/>
          <ac:spMkLst>
            <pc:docMk/>
            <pc:sldMk cId="2259126976" sldId="274"/>
            <ac:spMk id="3" creationId="{51A57337-806A-CB61-07A7-4FFEFBF6FAC0}"/>
          </ac:spMkLst>
        </pc:spChg>
      </pc:sldChg>
      <pc:sldChg chg="new del">
        <pc:chgData name="Dustin Purinton" userId="89a6b85a-7965-44b2-9d2f-894320469121" providerId="ADAL" clId="{46673941-B763-4477-855A-BB7993275AD9}" dt="2025-03-24T17:43:44.844" v="3110" actId="2696"/>
        <pc:sldMkLst>
          <pc:docMk/>
          <pc:sldMk cId="3489722118" sldId="275"/>
        </pc:sldMkLst>
      </pc:sldChg>
      <pc:sldMasterChg chg="modSldLayout">
        <pc:chgData name="Dustin Purinton" userId="89a6b85a-7965-44b2-9d2f-894320469121" providerId="ADAL" clId="{46673941-B763-4477-855A-BB7993275AD9}" dt="2025-03-19T23:58:52.829" v="845" actId="20577"/>
        <pc:sldMasterMkLst>
          <pc:docMk/>
          <pc:sldMasterMk cId="1682697106" sldId="2147483660"/>
        </pc:sldMasterMkLst>
        <pc:sldLayoutChg chg="modSp mod">
          <pc:chgData name="Dustin Purinton" userId="89a6b85a-7965-44b2-9d2f-894320469121" providerId="ADAL" clId="{46673941-B763-4477-855A-BB7993275AD9}" dt="2025-03-19T23:49:24.943" v="194" actId="6549"/>
          <pc:sldLayoutMkLst>
            <pc:docMk/>
            <pc:sldMasterMk cId="1682697106" sldId="2147483660"/>
            <pc:sldLayoutMk cId="2991548855" sldId="2147483661"/>
          </pc:sldLayoutMkLst>
          <pc:spChg chg="mod">
            <ac:chgData name="Dustin Purinton" userId="89a6b85a-7965-44b2-9d2f-894320469121" providerId="ADAL" clId="{46673941-B763-4477-855A-BB7993275AD9}" dt="2025-03-19T23:48:54.552" v="97" actId="20577"/>
            <ac:spMkLst>
              <pc:docMk/>
              <pc:sldMasterMk cId="1682697106" sldId="2147483660"/>
              <pc:sldLayoutMk cId="2991548855" sldId="2147483661"/>
              <ac:spMk id="2" creationId="{00000000-0000-0000-0000-000000000000}"/>
            </ac:spMkLst>
          </pc:spChg>
          <pc:spChg chg="mod">
            <ac:chgData name="Dustin Purinton" userId="89a6b85a-7965-44b2-9d2f-894320469121" providerId="ADAL" clId="{46673941-B763-4477-855A-BB7993275AD9}" dt="2025-03-19T23:49:24.943" v="194" actId="6549"/>
            <ac:spMkLst>
              <pc:docMk/>
              <pc:sldMasterMk cId="1682697106" sldId="2147483660"/>
              <pc:sldLayoutMk cId="2991548855" sldId="2147483661"/>
              <ac:spMk id="3" creationId="{00000000-0000-0000-0000-000000000000}"/>
            </ac:spMkLst>
          </pc:spChg>
        </pc:sldLayoutChg>
        <pc:sldLayoutChg chg="modSp mod">
          <pc:chgData name="Dustin Purinton" userId="89a6b85a-7965-44b2-9d2f-894320469121" providerId="ADAL" clId="{46673941-B763-4477-855A-BB7993275AD9}" dt="2025-03-19T23:58:52.829" v="845" actId="20577"/>
          <pc:sldLayoutMkLst>
            <pc:docMk/>
            <pc:sldMasterMk cId="1682697106" sldId="2147483660"/>
            <pc:sldLayoutMk cId="1803299362" sldId="2147483662"/>
          </pc:sldLayoutMkLst>
          <pc:spChg chg="mod">
            <ac:chgData name="Dustin Purinton" userId="89a6b85a-7965-44b2-9d2f-894320469121" providerId="ADAL" clId="{46673941-B763-4477-855A-BB7993275AD9}" dt="2025-03-19T23:58:07.675" v="804" actId="404"/>
            <ac:spMkLst>
              <pc:docMk/>
              <pc:sldMasterMk cId="1682697106" sldId="2147483660"/>
              <pc:sldLayoutMk cId="1803299362" sldId="2147483662"/>
              <ac:spMk id="2" creationId="{00000000-0000-0000-0000-000000000000}"/>
            </ac:spMkLst>
          </pc:spChg>
          <pc:spChg chg="mod">
            <ac:chgData name="Dustin Purinton" userId="89a6b85a-7965-44b2-9d2f-894320469121" providerId="ADAL" clId="{46673941-B763-4477-855A-BB7993275AD9}" dt="2025-03-19T23:58:52.829" v="845" actId="20577"/>
            <ac:spMkLst>
              <pc:docMk/>
              <pc:sldMasterMk cId="1682697106" sldId="2147483660"/>
              <pc:sldLayoutMk cId="1803299362" sldId="2147483662"/>
              <ac:spMk id="3" creationId="{00000000-0000-0000-0000-000000000000}"/>
            </ac:spMkLst>
          </pc:spChg>
        </pc:sldLayoutChg>
        <pc:sldLayoutChg chg="modSp mod">
          <pc:chgData name="Dustin Purinton" userId="89a6b85a-7965-44b2-9d2f-894320469121" providerId="ADAL" clId="{46673941-B763-4477-855A-BB7993275AD9}" dt="2025-03-19T23:52:24.183" v="537" actId="20577"/>
          <pc:sldLayoutMkLst>
            <pc:docMk/>
            <pc:sldMasterMk cId="1682697106" sldId="2147483660"/>
            <pc:sldLayoutMk cId="1009561284" sldId="2147483672"/>
          </pc:sldLayoutMkLst>
          <pc:spChg chg="mod">
            <ac:chgData name="Dustin Purinton" userId="89a6b85a-7965-44b2-9d2f-894320469121" providerId="ADAL" clId="{46673941-B763-4477-855A-BB7993275AD9}" dt="2025-03-19T23:49:54.177" v="223" actId="20577"/>
            <ac:spMkLst>
              <pc:docMk/>
              <pc:sldMasterMk cId="1682697106" sldId="2147483660"/>
              <pc:sldLayoutMk cId="1009561284" sldId="2147483672"/>
              <ac:spMk id="2" creationId="{00000000-0000-0000-0000-000000000000}"/>
            </ac:spMkLst>
          </pc:spChg>
          <pc:spChg chg="mod">
            <ac:chgData name="Dustin Purinton" userId="89a6b85a-7965-44b2-9d2f-894320469121" providerId="ADAL" clId="{46673941-B763-4477-855A-BB7993275AD9}" dt="2025-03-19T23:52:24.183" v="537" actId="20577"/>
            <ac:spMkLst>
              <pc:docMk/>
              <pc:sldMasterMk cId="1682697106" sldId="2147483660"/>
              <pc:sldLayoutMk cId="1009561284" sldId="2147483672"/>
              <ac:spMk id="3" creationId="{00000000-0000-0000-0000-000000000000}"/>
            </ac:spMkLst>
          </pc:spChg>
        </pc:sldLayoutChg>
        <pc:sldLayoutChg chg="modSp mod">
          <pc:chgData name="Dustin Purinton" userId="89a6b85a-7965-44b2-9d2f-894320469121" providerId="ADAL" clId="{46673941-B763-4477-855A-BB7993275AD9}" dt="2025-03-19T23:55:51.359" v="741" actId="20577"/>
          <pc:sldLayoutMkLst>
            <pc:docMk/>
            <pc:sldMasterMk cId="1682697106" sldId="2147483660"/>
            <pc:sldLayoutMk cId="972465996" sldId="2147483681"/>
          </pc:sldLayoutMkLst>
          <pc:spChg chg="mod">
            <ac:chgData name="Dustin Purinton" userId="89a6b85a-7965-44b2-9d2f-894320469121" providerId="ADAL" clId="{46673941-B763-4477-855A-BB7993275AD9}" dt="2025-03-19T23:54:04.964" v="546" actId="20577"/>
            <ac:spMkLst>
              <pc:docMk/>
              <pc:sldMasterMk cId="1682697106" sldId="2147483660"/>
              <pc:sldLayoutMk cId="972465996" sldId="2147483681"/>
              <ac:spMk id="2" creationId="{00000000-0000-0000-0000-000000000000}"/>
            </ac:spMkLst>
          </pc:spChg>
          <pc:spChg chg="mod">
            <ac:chgData name="Dustin Purinton" userId="89a6b85a-7965-44b2-9d2f-894320469121" providerId="ADAL" clId="{46673941-B763-4477-855A-BB7993275AD9}" dt="2025-03-19T23:55:51.359" v="741" actId="20577"/>
            <ac:spMkLst>
              <pc:docMk/>
              <pc:sldMasterMk cId="1682697106" sldId="2147483660"/>
              <pc:sldLayoutMk cId="972465996" sldId="2147483681"/>
              <ac:spMk id="3" creationId="{00000000-0000-0000-0000-000000000000}"/>
            </ac:spMkLst>
          </pc:spChg>
        </pc:sldLayoutChg>
      </pc:sldMasterChg>
    </pc:docChg>
  </pc:docChgLst>
  <pc:docChgLst>
    <pc:chgData name="Dustin Purinton" userId="89a6b85a-7965-44b2-9d2f-894320469121" providerId="ADAL" clId="{5CB7CC29-EC64-42C7-B2FA-7AE5CD64EB5F}"/>
    <pc:docChg chg="modSld">
      <pc:chgData name="Dustin Purinton" userId="89a6b85a-7965-44b2-9d2f-894320469121" providerId="ADAL" clId="{5CB7CC29-EC64-42C7-B2FA-7AE5CD64EB5F}" dt="2025-03-20T18:34:09.094" v="69"/>
      <pc:docMkLst>
        <pc:docMk/>
      </pc:docMkLst>
      <pc:sldChg chg="modSp mod">
        <pc:chgData name="Dustin Purinton" userId="89a6b85a-7965-44b2-9d2f-894320469121" providerId="ADAL" clId="{5CB7CC29-EC64-42C7-B2FA-7AE5CD64EB5F}" dt="2025-03-20T18:33:24.460" v="65" actId="20577"/>
        <pc:sldMkLst>
          <pc:docMk/>
          <pc:sldMk cId="4146641091" sldId="256"/>
        </pc:sldMkLst>
        <pc:spChg chg="mod">
          <ac:chgData name="Dustin Purinton" userId="89a6b85a-7965-44b2-9d2f-894320469121" providerId="ADAL" clId="{5CB7CC29-EC64-42C7-B2FA-7AE5CD64EB5F}" dt="2025-03-20T18:33:11.963" v="0"/>
          <ac:spMkLst>
            <pc:docMk/>
            <pc:sldMk cId="4146641091" sldId="256"/>
            <ac:spMk id="2" creationId="{389177E2-0CC9-EE09-5C7C-1661474F1224}"/>
          </ac:spMkLst>
        </pc:spChg>
        <pc:spChg chg="mod">
          <ac:chgData name="Dustin Purinton" userId="89a6b85a-7965-44b2-9d2f-894320469121" providerId="ADAL" clId="{5CB7CC29-EC64-42C7-B2FA-7AE5CD64EB5F}" dt="2025-03-20T18:33:24.460" v="65" actId="20577"/>
          <ac:spMkLst>
            <pc:docMk/>
            <pc:sldMk cId="4146641091" sldId="256"/>
            <ac:spMk id="3" creationId="{0F31E42F-4A75-18B6-63CE-F439A31EED0E}"/>
          </ac:spMkLst>
        </pc:spChg>
      </pc:sldChg>
      <pc:sldChg chg="modSp mod">
        <pc:chgData name="Dustin Purinton" userId="89a6b85a-7965-44b2-9d2f-894320469121" providerId="ADAL" clId="{5CB7CC29-EC64-42C7-B2FA-7AE5CD64EB5F}" dt="2025-03-20T18:33:38.283" v="66"/>
        <pc:sldMkLst>
          <pc:docMk/>
          <pc:sldMk cId="4158787748" sldId="257"/>
        </pc:sldMkLst>
        <pc:spChg chg="mod">
          <ac:chgData name="Dustin Purinton" userId="89a6b85a-7965-44b2-9d2f-894320469121" providerId="ADAL" clId="{5CB7CC29-EC64-42C7-B2FA-7AE5CD64EB5F}" dt="2025-03-20T18:33:38.283" v="66"/>
          <ac:spMkLst>
            <pc:docMk/>
            <pc:sldMk cId="4158787748" sldId="257"/>
            <ac:spMk id="3" creationId="{25F4FF1D-CF9A-FA5F-1223-AB7FB04EC5F6}"/>
          </ac:spMkLst>
        </pc:spChg>
      </pc:sldChg>
      <pc:sldChg chg="modSp mod">
        <pc:chgData name="Dustin Purinton" userId="89a6b85a-7965-44b2-9d2f-894320469121" providerId="ADAL" clId="{5CB7CC29-EC64-42C7-B2FA-7AE5CD64EB5F}" dt="2025-03-20T18:34:09.094" v="69"/>
        <pc:sldMkLst>
          <pc:docMk/>
          <pc:sldMk cId="1297548684" sldId="258"/>
        </pc:sldMkLst>
        <pc:spChg chg="mod">
          <ac:chgData name="Dustin Purinton" userId="89a6b85a-7965-44b2-9d2f-894320469121" providerId="ADAL" clId="{5CB7CC29-EC64-42C7-B2FA-7AE5CD64EB5F}" dt="2025-03-20T18:34:05.219" v="68"/>
          <ac:spMkLst>
            <pc:docMk/>
            <pc:sldMk cId="1297548684" sldId="258"/>
            <ac:spMk id="2" creationId="{1CA3250B-6640-372F-CB7F-046F82802228}"/>
          </ac:spMkLst>
        </pc:spChg>
        <pc:spChg chg="mod">
          <ac:chgData name="Dustin Purinton" userId="89a6b85a-7965-44b2-9d2f-894320469121" providerId="ADAL" clId="{5CB7CC29-EC64-42C7-B2FA-7AE5CD64EB5F}" dt="2025-03-20T18:34:09.094" v="69"/>
          <ac:spMkLst>
            <pc:docMk/>
            <pc:sldMk cId="1297548684" sldId="258"/>
            <ac:spMk id="3" creationId="{650612DA-E2EE-E73E-44BD-F4218F74F6EF}"/>
          </ac:spMkLst>
        </pc:spChg>
      </pc:sldChg>
      <pc:sldChg chg="modSp mod">
        <pc:chgData name="Dustin Purinton" userId="89a6b85a-7965-44b2-9d2f-894320469121" providerId="ADAL" clId="{5CB7CC29-EC64-42C7-B2FA-7AE5CD64EB5F}" dt="2025-03-20T18:33:56.757" v="67"/>
        <pc:sldMkLst>
          <pc:docMk/>
          <pc:sldMk cId="2062755915" sldId="271"/>
        </pc:sldMkLst>
        <pc:spChg chg="mod">
          <ac:chgData name="Dustin Purinton" userId="89a6b85a-7965-44b2-9d2f-894320469121" providerId="ADAL" clId="{5CB7CC29-EC64-42C7-B2FA-7AE5CD64EB5F}" dt="2025-03-20T18:33:56.757" v="67"/>
          <ac:spMkLst>
            <pc:docMk/>
            <pc:sldMk cId="2062755915" sldId="271"/>
            <ac:spMk id="3" creationId="{4C716879-7FC8-F60F-5E72-739BC83887A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7B9351-05BF-4542-81F8-944EAA22AAE2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6CDFB0-DCB5-4659-944B-A96C61880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783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696ED1-B4B6-41B5-9427-98E05D504B1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180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C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4BDC958-1168-BA7A-0036-401D82D04B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963" y="0"/>
            <a:ext cx="495477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31219" y="749004"/>
            <a:ext cx="6287293" cy="2387600"/>
          </a:xfrm>
          <a:solidFill>
            <a:schemeClr val="bg1"/>
          </a:solidFill>
          <a:ln>
            <a:noFill/>
          </a:ln>
        </p:spPr>
        <p:txBody>
          <a:bodyPr anchor="b">
            <a:noAutofit/>
          </a:bodyPr>
          <a:lstStyle>
            <a:lvl1pPr algn="ctr">
              <a:defRPr sz="3200">
                <a:solidFill>
                  <a:srgbClr val="213D75"/>
                </a:solidFill>
              </a:defRPr>
            </a:lvl1pPr>
          </a:lstStyle>
          <a:p>
            <a:r>
              <a:rPr lang="en-US" dirty="0"/>
              <a:t>Agreed-Upon Procedures Measure A Performance and Compliance Measures Report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82975" y="5125453"/>
            <a:ext cx="5983780" cy="983542"/>
          </a:xfrm>
          <a:solidFill>
            <a:schemeClr val="bg1"/>
          </a:solidFill>
          <a:ln>
            <a:noFill/>
          </a:ln>
        </p:spPr>
        <p:txBody>
          <a:bodyPr/>
          <a:lstStyle>
            <a:lvl1pPr marL="0" indent="0" algn="ctr">
              <a:buNone/>
              <a:defRPr sz="2400">
                <a:solidFill>
                  <a:srgbClr val="42A7DE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Dustin Purinton, Accounting Manger  </a:t>
            </a:r>
          </a:p>
          <a:p>
            <a:r>
              <a:rPr lang="en-US" dirty="0"/>
              <a:t> Robert Holderness, ITOC Chair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C36F2DE-C7DC-9D8B-C45E-2AF07FA0E62E}"/>
              </a:ext>
            </a:extLst>
          </p:cNvPr>
          <p:cNvSpPr txBox="1">
            <a:spLocks/>
          </p:cNvSpPr>
          <p:nvPr userDrawn="1"/>
        </p:nvSpPr>
        <p:spPr>
          <a:xfrm>
            <a:off x="11518513" y="6242114"/>
            <a:ext cx="4020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/>
                </a:solidFill>
                <a:latin typeface="Open Sans Condensed" pitchFamily="2" charset="0"/>
                <a:ea typeface="Open Sans Condensed" pitchFamily="2" charset="0"/>
                <a:cs typeface="Open Sans Condensed" pitchFamily="2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64588BF-4598-48A4-BCC0-3C50F62EFD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Right Triangle 19">
            <a:extLst>
              <a:ext uri="{FF2B5EF4-FFF2-40B4-BE49-F238E27FC236}">
                <a16:creationId xmlns:a16="http://schemas.microsoft.com/office/drawing/2014/main" id="{20239358-D723-3AF4-6E70-6E080EECBDCE}"/>
              </a:ext>
            </a:extLst>
          </p:cNvPr>
          <p:cNvSpPr/>
          <p:nvPr userDrawn="1"/>
        </p:nvSpPr>
        <p:spPr>
          <a:xfrm>
            <a:off x="-14963" y="3136604"/>
            <a:ext cx="4540102" cy="3721396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blue and black logo&#10;&#10;Description automatically generated">
            <a:extLst>
              <a:ext uri="{FF2B5EF4-FFF2-40B4-BE49-F238E27FC236}">
                <a16:creationId xmlns:a16="http://schemas.microsoft.com/office/drawing/2014/main" id="{2890B803-88BD-DC2B-44D0-20FBCE8F78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05" y="5820176"/>
            <a:ext cx="2199069" cy="843877"/>
          </a:xfrm>
          <a:prstGeom prst="rect">
            <a:avLst/>
          </a:prstGeom>
        </p:spPr>
      </p:pic>
      <p:pic>
        <p:nvPicPr>
          <p:cNvPr id="6" name="Picture 5" descr="A black and white image of a road&#10;&#10;Description automatically generated">
            <a:extLst>
              <a:ext uri="{FF2B5EF4-FFF2-40B4-BE49-F238E27FC236}">
                <a16:creationId xmlns:a16="http://schemas.microsoft.com/office/drawing/2014/main" id="{5F66CA22-2A29-34A8-8315-C401F9DEF5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-14963" y="0"/>
            <a:ext cx="49547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548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_Aeri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85324A76-E10D-ECDB-EFB0-D799DF01EC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67547"/>
          </a:xfrm>
          <a:prstGeom prst="rect">
            <a:avLst/>
          </a:prstGeom>
        </p:spPr>
      </p:pic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297CA84F-2679-69B5-B697-ECFAA8601281}"/>
              </a:ext>
            </a:extLst>
          </p:cNvPr>
          <p:cNvSpPr/>
          <p:nvPr userDrawn="1"/>
        </p:nvSpPr>
        <p:spPr>
          <a:xfrm>
            <a:off x="-2" y="6135392"/>
            <a:ext cx="12192001" cy="732155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873" y="457201"/>
            <a:ext cx="10827862" cy="731520"/>
          </a:xfrm>
          <a:solidFill>
            <a:schemeClr val="bg1"/>
          </a:solidFill>
          <a:ln>
            <a:noFill/>
          </a:ln>
        </p:spPr>
        <p:txBody>
          <a:bodyPr anchor="b">
            <a:noAutofit/>
          </a:bodyPr>
          <a:lstStyle>
            <a:lvl1pPr>
              <a:defRPr sz="3000">
                <a:solidFill>
                  <a:srgbClr val="213D7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13903" y="1489511"/>
            <a:ext cx="4182477" cy="4369156"/>
          </a:xfrm>
          <a:solidFill>
            <a:schemeClr val="bg1"/>
          </a:solidFill>
          <a:ln>
            <a:noFill/>
          </a:ln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0" name="Picture 9" descr="A blue and black logo&#10;&#10;Description automatically generated">
            <a:extLst>
              <a:ext uri="{FF2B5EF4-FFF2-40B4-BE49-F238E27FC236}">
                <a16:creationId xmlns:a16="http://schemas.microsoft.com/office/drawing/2014/main" id="{3DFBE92A-A43D-BAFE-C8B8-8521D498474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3173" y="6198204"/>
            <a:ext cx="1580562" cy="606529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D732146F-AD8C-EE71-D30D-CE369935D6E2}"/>
              </a:ext>
            </a:extLst>
          </p:cNvPr>
          <p:cNvSpPr txBox="1">
            <a:spLocks/>
          </p:cNvSpPr>
          <p:nvPr userDrawn="1"/>
        </p:nvSpPr>
        <p:spPr>
          <a:xfrm>
            <a:off x="203960" y="6241699"/>
            <a:ext cx="4020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/>
                </a:solidFill>
                <a:latin typeface="Open Sans Condensed" pitchFamily="2" charset="0"/>
                <a:ea typeface="Open Sans Condensed" pitchFamily="2" charset="0"/>
                <a:cs typeface="Open Sans Condensed" pitchFamily="2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64588BF-4598-48A4-BCC0-3C50F62EFD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DF6EAB10-A57F-66E6-0095-2E0B65D4CC19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6695620" y="1501543"/>
            <a:ext cx="4182477" cy="4345092"/>
          </a:xfrm>
          <a:solidFill>
            <a:schemeClr val="bg1"/>
          </a:solidFill>
          <a:ln>
            <a:noFill/>
          </a:ln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52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with Caption_Ro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85324A76-E10D-ECDB-EFB0-D799DF01EC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67547"/>
          </a:xfrm>
          <a:prstGeom prst="rect">
            <a:avLst/>
          </a:prstGeom>
        </p:spPr>
      </p:pic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297CA84F-2679-69B5-B697-ECFAA8601281}"/>
              </a:ext>
            </a:extLst>
          </p:cNvPr>
          <p:cNvSpPr/>
          <p:nvPr userDrawn="1"/>
        </p:nvSpPr>
        <p:spPr>
          <a:xfrm>
            <a:off x="-2" y="6135392"/>
            <a:ext cx="12192001" cy="732155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873" y="457201"/>
            <a:ext cx="4182478" cy="1167063"/>
          </a:xfrm>
          <a:solidFill>
            <a:schemeClr val="bg1"/>
          </a:solidFill>
          <a:ln>
            <a:noFill/>
          </a:ln>
        </p:spPr>
        <p:txBody>
          <a:bodyPr anchor="b">
            <a:noAutofit/>
          </a:bodyPr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5874" y="1709198"/>
            <a:ext cx="4182477" cy="4053929"/>
          </a:xfrm>
          <a:solidFill>
            <a:schemeClr val="bg1"/>
          </a:solidFill>
          <a:ln>
            <a:noFill/>
          </a:ln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 descr="A blue and black logo&#10;&#10;Description automatically generated">
            <a:extLst>
              <a:ext uri="{FF2B5EF4-FFF2-40B4-BE49-F238E27FC236}">
                <a16:creationId xmlns:a16="http://schemas.microsoft.com/office/drawing/2014/main" id="{3DFBE92A-A43D-BAFE-C8B8-8521D498474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3173" y="6198204"/>
            <a:ext cx="1580562" cy="606529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D732146F-AD8C-EE71-D30D-CE369935D6E2}"/>
              </a:ext>
            </a:extLst>
          </p:cNvPr>
          <p:cNvSpPr txBox="1">
            <a:spLocks/>
          </p:cNvSpPr>
          <p:nvPr userDrawn="1"/>
        </p:nvSpPr>
        <p:spPr>
          <a:xfrm>
            <a:off x="203960" y="6241699"/>
            <a:ext cx="4020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/>
                </a:solidFill>
                <a:latin typeface="Open Sans Condensed" pitchFamily="2" charset="0"/>
                <a:ea typeface="Open Sans Condensed" pitchFamily="2" charset="0"/>
                <a:cs typeface="Open Sans Condensed" pitchFamily="2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64588BF-4598-48A4-BCC0-3C50F62EFD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6E44526-8998-E4F0-ACE8-B543252A4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0839" y="457201"/>
            <a:ext cx="5242896" cy="5305926"/>
          </a:xfrm>
          <a:solidFill>
            <a:schemeClr val="bg1"/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2522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_Blue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black background with blue lines&#10;&#10;Description automatically generated">
            <a:extLst>
              <a:ext uri="{FF2B5EF4-FFF2-40B4-BE49-F238E27FC236}">
                <a16:creationId xmlns:a16="http://schemas.microsoft.com/office/drawing/2014/main" id="{E4732928-FEA8-32B9-8FD2-80EB02E3B8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2000" cy="68535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1710" y="733647"/>
            <a:ext cx="10888580" cy="728618"/>
          </a:xfrm>
          <a:solidFill>
            <a:schemeClr val="bg1"/>
          </a:solidFill>
          <a:ln>
            <a:noFill/>
          </a:ln>
        </p:spPr>
        <p:txBody>
          <a:bodyPr anchor="b">
            <a:normAutofit/>
          </a:bodyPr>
          <a:lstStyle>
            <a:lvl1pPr>
              <a:defRPr sz="3000">
                <a:solidFill>
                  <a:srgbClr val="F5833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58099F5-3886-DE2F-2B6F-6E7BFAA3A3D9}"/>
              </a:ext>
            </a:extLst>
          </p:cNvPr>
          <p:cNvSpPr txBox="1">
            <a:spLocks/>
          </p:cNvSpPr>
          <p:nvPr userDrawn="1"/>
        </p:nvSpPr>
        <p:spPr>
          <a:xfrm>
            <a:off x="150798" y="6256489"/>
            <a:ext cx="4020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/>
                </a:solidFill>
                <a:latin typeface="Open Sans Condensed" pitchFamily="2" charset="0"/>
                <a:ea typeface="Open Sans Condensed" pitchFamily="2" charset="0"/>
                <a:cs typeface="Open Sans Condensed" pitchFamily="2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14" name="Picture 13" descr="A blue and black logo&#10;&#10;Description automatically generated">
            <a:extLst>
              <a:ext uri="{FF2B5EF4-FFF2-40B4-BE49-F238E27FC236}">
                <a16:creationId xmlns:a16="http://schemas.microsoft.com/office/drawing/2014/main" id="{0D676711-78E8-A4D9-2FFC-551CFE35CC5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4047" y="6184223"/>
            <a:ext cx="1580562" cy="606529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484A99AB-0489-4C04-9D43-34C8DB0DAADE}"/>
              </a:ext>
            </a:extLst>
          </p:cNvPr>
          <p:cNvSpPr txBox="1">
            <a:spLocks/>
          </p:cNvSpPr>
          <p:nvPr userDrawn="1"/>
        </p:nvSpPr>
        <p:spPr>
          <a:xfrm>
            <a:off x="203960" y="6241699"/>
            <a:ext cx="4020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/>
                </a:solidFill>
                <a:latin typeface="Open Sans Condensed" pitchFamily="2" charset="0"/>
                <a:ea typeface="Open Sans Condensed" pitchFamily="2" charset="0"/>
                <a:cs typeface="Open Sans Condensed" pitchFamily="2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64588BF-4598-48A4-BCC0-3C50F62EFD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F39946-5158-59EC-C329-5D6E4F7502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57672" y="1638666"/>
            <a:ext cx="4182477" cy="4369156"/>
          </a:xfrm>
          <a:solidFill>
            <a:schemeClr val="bg1"/>
          </a:solidFill>
          <a:ln>
            <a:noFill/>
          </a:ln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6275ED8-EA61-79A2-16AA-8AACAA77C1DE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6451851" y="1638666"/>
            <a:ext cx="4182477" cy="4369156"/>
          </a:xfrm>
          <a:solidFill>
            <a:schemeClr val="bg1"/>
          </a:solidFill>
          <a:ln>
            <a:noFill/>
          </a:ln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26791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_Blue Lin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black background with blue lines&#10;&#10;Description automatically generated">
            <a:extLst>
              <a:ext uri="{FF2B5EF4-FFF2-40B4-BE49-F238E27FC236}">
                <a16:creationId xmlns:a16="http://schemas.microsoft.com/office/drawing/2014/main" id="{E4732928-FEA8-32B9-8FD2-80EB02E3B8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2000" cy="68535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1710" y="733647"/>
            <a:ext cx="10888580" cy="728618"/>
          </a:xfrm>
          <a:solidFill>
            <a:schemeClr val="bg1"/>
          </a:solidFill>
          <a:ln>
            <a:noFill/>
          </a:ln>
        </p:spPr>
        <p:txBody>
          <a:bodyPr anchor="b">
            <a:normAutofit/>
          </a:bodyPr>
          <a:lstStyle>
            <a:lvl1pPr>
              <a:defRPr sz="3000">
                <a:solidFill>
                  <a:srgbClr val="F5833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58099F5-3886-DE2F-2B6F-6E7BFAA3A3D9}"/>
              </a:ext>
            </a:extLst>
          </p:cNvPr>
          <p:cNvSpPr txBox="1">
            <a:spLocks/>
          </p:cNvSpPr>
          <p:nvPr userDrawn="1"/>
        </p:nvSpPr>
        <p:spPr>
          <a:xfrm>
            <a:off x="150798" y="6256489"/>
            <a:ext cx="4020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/>
                </a:solidFill>
                <a:latin typeface="Open Sans Condensed" pitchFamily="2" charset="0"/>
                <a:ea typeface="Open Sans Condensed" pitchFamily="2" charset="0"/>
                <a:cs typeface="Open Sans Condensed" pitchFamily="2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14" name="Picture 13" descr="A blue and black logo&#10;&#10;Description automatically generated">
            <a:extLst>
              <a:ext uri="{FF2B5EF4-FFF2-40B4-BE49-F238E27FC236}">
                <a16:creationId xmlns:a16="http://schemas.microsoft.com/office/drawing/2014/main" id="{0D676711-78E8-A4D9-2FFC-551CFE35CC5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4047" y="6184223"/>
            <a:ext cx="1580562" cy="606529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484A99AB-0489-4C04-9D43-34C8DB0DAADE}"/>
              </a:ext>
            </a:extLst>
          </p:cNvPr>
          <p:cNvSpPr txBox="1">
            <a:spLocks/>
          </p:cNvSpPr>
          <p:nvPr userDrawn="1"/>
        </p:nvSpPr>
        <p:spPr>
          <a:xfrm>
            <a:off x="203960" y="6241699"/>
            <a:ext cx="4020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/>
                </a:solidFill>
                <a:latin typeface="Open Sans Condensed" pitchFamily="2" charset="0"/>
                <a:ea typeface="Open Sans Condensed" pitchFamily="2" charset="0"/>
                <a:cs typeface="Open Sans Condensed" pitchFamily="2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64588BF-4598-48A4-BCC0-3C50F62EFD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FD055F2-FA39-4858-E620-A93A2565E6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1710" y="1660358"/>
            <a:ext cx="10888579" cy="4461050"/>
          </a:xfrm>
          <a:solidFill>
            <a:schemeClr val="bg1"/>
          </a:solidFill>
          <a:ln>
            <a:noFill/>
          </a:ln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79201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, Content_White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ack and white image of a road&#10;&#10;Description automatically generated">
            <a:extLst>
              <a:ext uri="{FF2B5EF4-FFF2-40B4-BE49-F238E27FC236}">
                <a16:creationId xmlns:a16="http://schemas.microsoft.com/office/drawing/2014/main" id="{270BADBC-8064-F718-B86B-346C750A62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-3" y="0"/>
            <a:ext cx="921618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1710" y="622552"/>
            <a:ext cx="10888580" cy="728618"/>
          </a:xfrm>
          <a:solidFill>
            <a:schemeClr val="bg1"/>
          </a:solidFill>
          <a:ln>
            <a:noFill/>
          </a:ln>
        </p:spPr>
        <p:txBody>
          <a:bodyPr anchor="b">
            <a:normAutofit/>
          </a:bodyPr>
          <a:lstStyle>
            <a:lvl1pPr>
              <a:defRPr sz="3000">
                <a:solidFill>
                  <a:srgbClr val="F5833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1711" y="1537171"/>
            <a:ext cx="10888579" cy="4461050"/>
          </a:xfrm>
          <a:solidFill>
            <a:schemeClr val="bg1"/>
          </a:solidFill>
          <a:ln>
            <a:noFill/>
          </a:ln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58099F5-3886-DE2F-2B6F-6E7BFAA3A3D9}"/>
              </a:ext>
            </a:extLst>
          </p:cNvPr>
          <p:cNvSpPr txBox="1">
            <a:spLocks/>
          </p:cNvSpPr>
          <p:nvPr userDrawn="1"/>
        </p:nvSpPr>
        <p:spPr>
          <a:xfrm>
            <a:off x="150798" y="6256489"/>
            <a:ext cx="4020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/>
                </a:solidFill>
                <a:latin typeface="Open Sans Condensed" pitchFamily="2" charset="0"/>
                <a:ea typeface="Open Sans Condensed" pitchFamily="2" charset="0"/>
                <a:cs typeface="Open Sans Condensed" pitchFamily="2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14" name="Picture 13" descr="A blue and black logo&#10;&#10;Description automatically generated">
            <a:extLst>
              <a:ext uri="{FF2B5EF4-FFF2-40B4-BE49-F238E27FC236}">
                <a16:creationId xmlns:a16="http://schemas.microsoft.com/office/drawing/2014/main" id="{0D676711-78E8-A4D9-2FFC-551CFE35CC5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4047" y="6184223"/>
            <a:ext cx="1580562" cy="606529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484A99AB-0489-4C04-9D43-34C8DB0DAADE}"/>
              </a:ext>
            </a:extLst>
          </p:cNvPr>
          <p:cNvSpPr txBox="1">
            <a:spLocks/>
          </p:cNvSpPr>
          <p:nvPr userDrawn="1"/>
        </p:nvSpPr>
        <p:spPr>
          <a:xfrm>
            <a:off x="203960" y="6241699"/>
            <a:ext cx="4020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/>
                </a:solidFill>
                <a:latin typeface="Open Sans Condensed" pitchFamily="2" charset="0"/>
                <a:ea typeface="Open Sans Condensed" pitchFamily="2" charset="0"/>
                <a:cs typeface="Open Sans Condensed" pitchFamily="2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64588BF-4598-48A4-BCC0-3C50F62EFD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5550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Object_White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and white image of a road&#10;&#10;Description automatically generated">
            <a:extLst>
              <a:ext uri="{FF2B5EF4-FFF2-40B4-BE49-F238E27FC236}">
                <a16:creationId xmlns:a16="http://schemas.microsoft.com/office/drawing/2014/main" id="{3AB76F3E-0CC2-6E09-F0BF-D8C4409D51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-3" y="0"/>
            <a:ext cx="921618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1710" y="636876"/>
            <a:ext cx="10888580" cy="728618"/>
          </a:xfrm>
          <a:solidFill>
            <a:schemeClr val="bg1"/>
          </a:solidFill>
          <a:ln>
            <a:noFill/>
          </a:ln>
        </p:spPr>
        <p:txBody>
          <a:bodyPr anchor="b">
            <a:normAutofit/>
          </a:bodyPr>
          <a:lstStyle>
            <a:lvl1pPr>
              <a:defRPr sz="3000">
                <a:solidFill>
                  <a:srgbClr val="F5833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58099F5-3886-DE2F-2B6F-6E7BFAA3A3D9}"/>
              </a:ext>
            </a:extLst>
          </p:cNvPr>
          <p:cNvSpPr txBox="1">
            <a:spLocks/>
          </p:cNvSpPr>
          <p:nvPr userDrawn="1"/>
        </p:nvSpPr>
        <p:spPr>
          <a:xfrm>
            <a:off x="150798" y="6256489"/>
            <a:ext cx="4020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/>
                </a:solidFill>
                <a:latin typeface="Open Sans Condensed" pitchFamily="2" charset="0"/>
                <a:ea typeface="Open Sans Condensed" pitchFamily="2" charset="0"/>
                <a:cs typeface="Open Sans Condensed" pitchFamily="2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14" name="Picture 13" descr="A blue and black logo&#10;&#10;Description automatically generated">
            <a:extLst>
              <a:ext uri="{FF2B5EF4-FFF2-40B4-BE49-F238E27FC236}">
                <a16:creationId xmlns:a16="http://schemas.microsoft.com/office/drawing/2014/main" id="{0D676711-78E8-A4D9-2FFC-551CFE35CC5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4047" y="6184223"/>
            <a:ext cx="1580562" cy="606529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484A99AB-0489-4C04-9D43-34C8DB0DAADE}"/>
              </a:ext>
            </a:extLst>
          </p:cNvPr>
          <p:cNvSpPr txBox="1">
            <a:spLocks/>
          </p:cNvSpPr>
          <p:nvPr userDrawn="1"/>
        </p:nvSpPr>
        <p:spPr>
          <a:xfrm>
            <a:off x="203960" y="6241699"/>
            <a:ext cx="4020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/>
                </a:solidFill>
                <a:latin typeface="Open Sans Condensed" pitchFamily="2" charset="0"/>
                <a:ea typeface="Open Sans Condensed" pitchFamily="2" charset="0"/>
                <a:cs typeface="Open Sans Condensed" pitchFamily="2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64588BF-4598-48A4-BCC0-3C50F62EFD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9831F9-BF41-9EBD-BBE0-5F5F058391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73121" y="1590280"/>
            <a:ext cx="4182477" cy="4369156"/>
          </a:xfrm>
          <a:solidFill>
            <a:schemeClr val="bg1"/>
          </a:solidFill>
          <a:ln>
            <a:noFill/>
          </a:ln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43BF245-2B7E-3C85-63D7-152B5602B5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6404" y="1590280"/>
            <a:ext cx="4530127" cy="4369156"/>
          </a:xfrm>
          <a:solidFill>
            <a:schemeClr val="bg1"/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9912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31460-77DF-28E4-4142-CB317A8C8D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D6B14E-4D6A-8636-987F-0356862927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52D9DD-2B42-D06B-23C8-B97356BF9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BD6BA-1841-4A8B-90E7-EF90C688DAA6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DC3ED7-CDD2-5061-5697-12470C6CC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DCBE19-07E2-C933-89D5-FE22EAF34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D56DD-F68F-45FD-A1F5-AACFB737926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outdoor, sky, building, tree&#10;&#10;Description automatically generated">
            <a:extLst>
              <a:ext uri="{FF2B5EF4-FFF2-40B4-BE49-F238E27FC236}">
                <a16:creationId xmlns:a16="http://schemas.microsoft.com/office/drawing/2014/main" id="{818DC315-13A4-250A-434D-69D83FB3C9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AFC4CE4-EC12-07CE-80EA-C4D3B2640CA9}"/>
              </a:ext>
            </a:extLst>
          </p:cNvPr>
          <p:cNvSpPr/>
          <p:nvPr userDrawn="1"/>
        </p:nvSpPr>
        <p:spPr>
          <a:xfrm>
            <a:off x="-1" y="0"/>
            <a:ext cx="12191999" cy="6858000"/>
          </a:xfrm>
          <a:prstGeom prst="rect">
            <a:avLst/>
          </a:prstGeom>
          <a:solidFill>
            <a:srgbClr val="1F3C75">
              <a:alpha val="32000"/>
            </a:srgb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7BC9981-9F2F-2C13-07D2-0653DC2F7EF9}"/>
              </a:ext>
            </a:extLst>
          </p:cNvPr>
          <p:cNvSpPr/>
          <p:nvPr userDrawn="1"/>
        </p:nvSpPr>
        <p:spPr>
          <a:xfrm>
            <a:off x="3962400" y="687688"/>
            <a:ext cx="4045527" cy="17876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Slide Number Placeholder 15">
            <a:extLst>
              <a:ext uri="{FF2B5EF4-FFF2-40B4-BE49-F238E27FC236}">
                <a16:creationId xmlns:a16="http://schemas.microsoft.com/office/drawing/2014/main" id="{8E196A6C-C1B2-EAA2-1BCA-46F8325627E0}"/>
              </a:ext>
            </a:extLst>
          </p:cNvPr>
          <p:cNvSpPr txBox="1">
            <a:spLocks/>
          </p:cNvSpPr>
          <p:nvPr userDrawn="1"/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/>
                </a:solidFill>
                <a:latin typeface="Open Sans Condensed" pitchFamily="2" charset="0"/>
                <a:ea typeface="Open Sans Condensed" pitchFamily="2" charset="0"/>
                <a:cs typeface="Open Sans Condensed" pitchFamily="2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14400">
              <a:defRPr/>
            </a:pPr>
            <a:fld id="{4F159F02-EA5F-4666-95B9-754A3D7E219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algn="r" defTabSz="9144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7B7F625-8505-567C-87CC-D5274FD67E9A}"/>
              </a:ext>
            </a:extLst>
          </p:cNvPr>
          <p:cNvSpPr/>
          <p:nvPr userDrawn="1"/>
        </p:nvSpPr>
        <p:spPr>
          <a:xfrm>
            <a:off x="4157319" y="1571151"/>
            <a:ext cx="3877361" cy="3715698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softEdge rad="63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blue and white logo&#10;&#10;Description automatically generated">
            <a:extLst>
              <a:ext uri="{FF2B5EF4-FFF2-40B4-BE49-F238E27FC236}">
                <a16:creationId xmlns:a16="http://schemas.microsoft.com/office/drawing/2014/main" id="{E47ECD5C-E6F6-60C7-82B6-A0ED3B96550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810" y="1760811"/>
            <a:ext cx="3336378" cy="3336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019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Object_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6054" y="736589"/>
            <a:ext cx="8072593" cy="732155"/>
          </a:xfrm>
          <a:solidFill>
            <a:schemeClr val="bg1"/>
          </a:solidFill>
        </p:spPr>
        <p:txBody>
          <a:bodyPr anchor="b" anchorCtr="0"/>
          <a:lstStyle>
            <a:lvl1pPr>
              <a:defRPr/>
            </a:lvl1pPr>
          </a:lstStyle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6055" y="1527776"/>
            <a:ext cx="8072593" cy="4593635"/>
          </a:xfrm>
          <a:solidFill>
            <a:schemeClr val="bg1"/>
          </a:solidFill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 dirty="0"/>
              <a:t>Measure A Ordinance requirement that the Independent Taxpayer Oversight Committee conduct periodic performance audits.</a:t>
            </a:r>
          </a:p>
          <a:p>
            <a:pPr lvl="0"/>
            <a:r>
              <a:rPr lang="en-US" dirty="0"/>
              <a:t>The prior performance audit was from Measure inception to June 30, 2018.</a:t>
            </a:r>
          </a:p>
          <a:p>
            <a:pPr lvl="0"/>
            <a:r>
              <a:rPr lang="en-US" dirty="0"/>
              <a:t>These procedures cover the five year period ending June 30, 2023.</a:t>
            </a:r>
          </a:p>
        </p:txBody>
      </p:sp>
      <p:pic>
        <p:nvPicPr>
          <p:cNvPr id="5" name="Picture 4" descr="A traffic light with a pedestrian sign&#10;&#10;Description automatically generated">
            <a:extLst>
              <a:ext uri="{FF2B5EF4-FFF2-40B4-BE49-F238E27FC236}">
                <a16:creationId xmlns:a16="http://schemas.microsoft.com/office/drawing/2014/main" id="{82935E27-3DE1-5A25-7EDA-37847F2B2D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76658" y="0"/>
            <a:ext cx="3115341" cy="68580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18AD0F91-03F4-ACCF-EFF7-AF52950EFFDD}"/>
              </a:ext>
            </a:extLst>
          </p:cNvPr>
          <p:cNvGrpSpPr/>
          <p:nvPr userDrawn="1"/>
        </p:nvGrpSpPr>
        <p:grpSpPr>
          <a:xfrm>
            <a:off x="9076660" y="6121411"/>
            <a:ext cx="3115340" cy="736589"/>
            <a:chOff x="9076660" y="6121411"/>
            <a:chExt cx="3115340" cy="732155"/>
          </a:xfrm>
        </p:grpSpPr>
        <p:sp>
          <p:nvSpPr>
            <p:cNvPr id="6" name="Flowchart: Process 5">
              <a:extLst>
                <a:ext uri="{FF2B5EF4-FFF2-40B4-BE49-F238E27FC236}">
                  <a16:creationId xmlns:a16="http://schemas.microsoft.com/office/drawing/2014/main" id="{0C489955-EB20-7FDE-7695-0A29024B0921}"/>
                </a:ext>
              </a:extLst>
            </p:cNvPr>
            <p:cNvSpPr/>
            <p:nvPr userDrawn="1"/>
          </p:nvSpPr>
          <p:spPr>
            <a:xfrm>
              <a:off x="9076660" y="6121411"/>
              <a:ext cx="3115340" cy="732155"/>
            </a:xfrm>
            <a:prstGeom prst="flowChartProces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A blue and black logo&#10;&#10;Description automatically generated">
              <a:extLst>
                <a:ext uri="{FF2B5EF4-FFF2-40B4-BE49-F238E27FC236}">
                  <a16:creationId xmlns:a16="http://schemas.microsoft.com/office/drawing/2014/main" id="{BC14A621-F5D7-CE4A-A30E-FC64C07543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44047" y="6184223"/>
              <a:ext cx="1580562" cy="606529"/>
            </a:xfrm>
            <a:prstGeom prst="rect">
              <a:avLst/>
            </a:prstGeom>
          </p:spPr>
        </p:pic>
      </p:grp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899271E6-5D18-3B93-0565-FF480CAB27DB}"/>
              </a:ext>
            </a:extLst>
          </p:cNvPr>
          <p:cNvSpPr txBox="1">
            <a:spLocks/>
          </p:cNvSpPr>
          <p:nvPr userDrawn="1"/>
        </p:nvSpPr>
        <p:spPr>
          <a:xfrm>
            <a:off x="203960" y="6241699"/>
            <a:ext cx="4020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/>
                </a:solidFill>
                <a:latin typeface="Open Sans Condensed" pitchFamily="2" charset="0"/>
                <a:ea typeface="Open Sans Condensed" pitchFamily="2" charset="0"/>
                <a:cs typeface="Open Sans Condensed" pitchFamily="2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64588BF-4598-48A4-BCC0-3C50F62EFD0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A black background with blue lines&#10;&#10;Description automatically generated">
            <a:extLst>
              <a:ext uri="{FF2B5EF4-FFF2-40B4-BE49-F238E27FC236}">
                <a16:creationId xmlns:a16="http://schemas.microsoft.com/office/drawing/2014/main" id="{E5FA2F3B-119B-142A-8416-74CBCB741B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V="1">
            <a:off x="9076657" y="-1"/>
            <a:ext cx="3115342" cy="4807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561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Object_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6054" y="736589"/>
            <a:ext cx="8072593" cy="732155"/>
          </a:xfrm>
          <a:solidFill>
            <a:schemeClr val="bg1"/>
          </a:solidFill>
        </p:spPr>
        <p:txBody>
          <a:bodyPr anchor="b" anchorCtr="0"/>
          <a:lstStyle>
            <a:lvl1pPr>
              <a:defRPr/>
            </a:lvl1pPr>
          </a:lstStyle>
          <a:p>
            <a:r>
              <a:rPr lang="en-US" dirty="0"/>
              <a:t>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6055" y="1527776"/>
            <a:ext cx="8072593" cy="4593635"/>
          </a:xfrm>
          <a:solidFill>
            <a:schemeClr val="bg1"/>
          </a:solidFill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 dirty="0"/>
              <a:t>No material exceptions.</a:t>
            </a:r>
          </a:p>
          <a:p>
            <a:pPr lvl="0"/>
            <a:r>
              <a:rPr lang="en-US" dirty="0"/>
              <a:t>Best practice recommendations were noted. </a:t>
            </a:r>
          </a:p>
        </p:txBody>
      </p:sp>
      <p:pic>
        <p:nvPicPr>
          <p:cNvPr id="5" name="Picture 4" descr="A traffic light with a pedestrian sign&#10;&#10;Description automatically generated">
            <a:extLst>
              <a:ext uri="{FF2B5EF4-FFF2-40B4-BE49-F238E27FC236}">
                <a16:creationId xmlns:a16="http://schemas.microsoft.com/office/drawing/2014/main" id="{82935E27-3DE1-5A25-7EDA-37847F2B2D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76658" y="0"/>
            <a:ext cx="3115341" cy="68580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18AD0F91-03F4-ACCF-EFF7-AF52950EFFDD}"/>
              </a:ext>
            </a:extLst>
          </p:cNvPr>
          <p:cNvGrpSpPr/>
          <p:nvPr userDrawn="1"/>
        </p:nvGrpSpPr>
        <p:grpSpPr>
          <a:xfrm>
            <a:off x="9076660" y="6121411"/>
            <a:ext cx="3115340" cy="736589"/>
            <a:chOff x="9076660" y="6121411"/>
            <a:chExt cx="3115340" cy="732155"/>
          </a:xfrm>
        </p:grpSpPr>
        <p:sp>
          <p:nvSpPr>
            <p:cNvPr id="6" name="Flowchart: Process 5">
              <a:extLst>
                <a:ext uri="{FF2B5EF4-FFF2-40B4-BE49-F238E27FC236}">
                  <a16:creationId xmlns:a16="http://schemas.microsoft.com/office/drawing/2014/main" id="{0C489955-EB20-7FDE-7695-0A29024B0921}"/>
                </a:ext>
              </a:extLst>
            </p:cNvPr>
            <p:cNvSpPr/>
            <p:nvPr userDrawn="1"/>
          </p:nvSpPr>
          <p:spPr>
            <a:xfrm>
              <a:off x="9076660" y="6121411"/>
              <a:ext cx="3115340" cy="732155"/>
            </a:xfrm>
            <a:prstGeom prst="flowChartProces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A blue and black logo&#10;&#10;Description automatically generated">
              <a:extLst>
                <a:ext uri="{FF2B5EF4-FFF2-40B4-BE49-F238E27FC236}">
                  <a16:creationId xmlns:a16="http://schemas.microsoft.com/office/drawing/2014/main" id="{BC14A621-F5D7-CE4A-A30E-FC64C07543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44047" y="6184223"/>
              <a:ext cx="1580562" cy="606529"/>
            </a:xfrm>
            <a:prstGeom prst="rect">
              <a:avLst/>
            </a:prstGeom>
          </p:spPr>
        </p:pic>
      </p:grp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899271E6-5D18-3B93-0565-FF480CAB27DB}"/>
              </a:ext>
            </a:extLst>
          </p:cNvPr>
          <p:cNvSpPr txBox="1">
            <a:spLocks/>
          </p:cNvSpPr>
          <p:nvPr userDrawn="1"/>
        </p:nvSpPr>
        <p:spPr>
          <a:xfrm>
            <a:off x="203960" y="6241699"/>
            <a:ext cx="4020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/>
                </a:solidFill>
                <a:latin typeface="Open Sans Condensed" pitchFamily="2" charset="0"/>
                <a:ea typeface="Open Sans Condensed" pitchFamily="2" charset="0"/>
                <a:cs typeface="Open Sans Condensed" pitchFamily="2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64588BF-4598-48A4-BCC0-3C50F62EFD0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 descr="A black and white image of a road&#10;&#10;Description automatically generated">
            <a:extLst>
              <a:ext uri="{FF2B5EF4-FFF2-40B4-BE49-F238E27FC236}">
                <a16:creationId xmlns:a16="http://schemas.microsoft.com/office/drawing/2014/main" id="{B7AFB6F0-8FA9-3C6E-5827-6338C3EFC7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9076658" y="0"/>
            <a:ext cx="3115342" cy="612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465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Object_Bi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6055" y="735063"/>
            <a:ext cx="8072593" cy="732155"/>
          </a:xfrm>
          <a:solidFill>
            <a:schemeClr val="bg1"/>
          </a:solidFill>
        </p:spPr>
        <p:txBody>
          <a:bodyPr anchor="b" anchorCtr="0">
            <a:noAutofit/>
          </a:bodyPr>
          <a:lstStyle>
            <a:lvl1pPr>
              <a:defRPr sz="2400"/>
            </a:lvl1pPr>
          </a:lstStyle>
          <a:p>
            <a:r>
              <a:rPr lang="en-US" dirty="0"/>
              <a:t>Monitoring Timeliness of Ongoing Measure A Spending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6055" y="1527776"/>
            <a:ext cx="8072593" cy="4593635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Challenge:</a:t>
            </a:r>
          </a:p>
          <a:p>
            <a:pPr lvl="0"/>
            <a:r>
              <a:rPr lang="en-US" dirty="0"/>
              <a:t>Solution:</a:t>
            </a:r>
          </a:p>
          <a:p>
            <a:pPr lvl="0"/>
            <a:r>
              <a:rPr lang="en-US"/>
              <a:t>Benefits: </a:t>
            </a:r>
            <a:endParaRPr lang="en-US" dirty="0"/>
          </a:p>
        </p:txBody>
      </p:sp>
      <p:pic>
        <p:nvPicPr>
          <p:cNvPr id="11" name="Picture 10" descr="A person on a bicycle on a street corner&#10;&#10;Description automatically generated">
            <a:extLst>
              <a:ext uri="{FF2B5EF4-FFF2-40B4-BE49-F238E27FC236}">
                <a16:creationId xmlns:a16="http://schemas.microsoft.com/office/drawing/2014/main" id="{A245E4DF-BA89-F326-2F75-C437D5A542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76661" y="-1"/>
            <a:ext cx="3115339" cy="6858000"/>
          </a:xfrm>
          <a:prstGeom prst="rect">
            <a:avLst/>
          </a:prstGeom>
        </p:spPr>
      </p:pic>
      <p:sp>
        <p:nvSpPr>
          <p:cNvPr id="19" name="Flowchart: Process 18">
            <a:extLst>
              <a:ext uri="{FF2B5EF4-FFF2-40B4-BE49-F238E27FC236}">
                <a16:creationId xmlns:a16="http://schemas.microsoft.com/office/drawing/2014/main" id="{DAC8E68A-F804-E435-1698-A62C88E5AE90}"/>
              </a:ext>
            </a:extLst>
          </p:cNvPr>
          <p:cNvSpPr/>
          <p:nvPr userDrawn="1"/>
        </p:nvSpPr>
        <p:spPr>
          <a:xfrm>
            <a:off x="9076660" y="6121411"/>
            <a:ext cx="3115340" cy="732155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blue and black logo&#10;&#10;Description automatically generated">
            <a:extLst>
              <a:ext uri="{FF2B5EF4-FFF2-40B4-BE49-F238E27FC236}">
                <a16:creationId xmlns:a16="http://schemas.microsoft.com/office/drawing/2014/main" id="{BC14A621-F5D7-CE4A-A30E-FC64C07543A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4049" y="6184223"/>
            <a:ext cx="1580562" cy="606529"/>
          </a:xfrm>
          <a:prstGeom prst="rect">
            <a:avLst/>
          </a:prstGeom>
        </p:spPr>
      </p:pic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899271E6-5D18-3B93-0565-FF480CAB27DB}"/>
              </a:ext>
            </a:extLst>
          </p:cNvPr>
          <p:cNvSpPr txBox="1">
            <a:spLocks/>
          </p:cNvSpPr>
          <p:nvPr userDrawn="1"/>
        </p:nvSpPr>
        <p:spPr>
          <a:xfrm>
            <a:off x="168374" y="6242112"/>
            <a:ext cx="4020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/>
                </a:solidFill>
                <a:latin typeface="Open Sans Condensed" pitchFamily="2" charset="0"/>
                <a:ea typeface="Open Sans Condensed" pitchFamily="2" charset="0"/>
                <a:cs typeface="Open Sans Condensed" pitchFamily="2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64588BF-4598-48A4-BCC0-3C50F62EFD0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 black background with blue lines&#10;&#10;Description automatically generated">
            <a:extLst>
              <a:ext uri="{FF2B5EF4-FFF2-40B4-BE49-F238E27FC236}">
                <a16:creationId xmlns:a16="http://schemas.microsoft.com/office/drawing/2014/main" id="{8E113EBB-44B0-14AB-0D79-A43AFBD69A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V="1">
            <a:off x="9076660" y="-1"/>
            <a:ext cx="3115342" cy="4807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299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Object_Bi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6055" y="735063"/>
            <a:ext cx="8072593" cy="732155"/>
          </a:xfrm>
          <a:solidFill>
            <a:schemeClr val="bg1"/>
          </a:solidFill>
        </p:spPr>
        <p:txBody>
          <a:bodyPr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055" y="1527776"/>
            <a:ext cx="8072593" cy="4593635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pic>
        <p:nvPicPr>
          <p:cNvPr id="11" name="Picture 10" descr="A person on a bicycle on a street corner&#10;&#10;Description automatically generated">
            <a:extLst>
              <a:ext uri="{FF2B5EF4-FFF2-40B4-BE49-F238E27FC236}">
                <a16:creationId xmlns:a16="http://schemas.microsoft.com/office/drawing/2014/main" id="{A245E4DF-BA89-F326-2F75-C437D5A542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76661" y="-1"/>
            <a:ext cx="3115339" cy="6858000"/>
          </a:xfrm>
          <a:prstGeom prst="rect">
            <a:avLst/>
          </a:prstGeom>
        </p:spPr>
      </p:pic>
      <p:sp>
        <p:nvSpPr>
          <p:cNvPr id="19" name="Flowchart: Process 18">
            <a:extLst>
              <a:ext uri="{FF2B5EF4-FFF2-40B4-BE49-F238E27FC236}">
                <a16:creationId xmlns:a16="http://schemas.microsoft.com/office/drawing/2014/main" id="{DAC8E68A-F804-E435-1698-A62C88E5AE90}"/>
              </a:ext>
            </a:extLst>
          </p:cNvPr>
          <p:cNvSpPr/>
          <p:nvPr userDrawn="1"/>
        </p:nvSpPr>
        <p:spPr>
          <a:xfrm>
            <a:off x="9076660" y="6121411"/>
            <a:ext cx="3115340" cy="732155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blue and black logo&#10;&#10;Description automatically generated">
            <a:extLst>
              <a:ext uri="{FF2B5EF4-FFF2-40B4-BE49-F238E27FC236}">
                <a16:creationId xmlns:a16="http://schemas.microsoft.com/office/drawing/2014/main" id="{BC14A621-F5D7-CE4A-A30E-FC64C07543A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4049" y="6184223"/>
            <a:ext cx="1580562" cy="606529"/>
          </a:xfrm>
          <a:prstGeom prst="rect">
            <a:avLst/>
          </a:prstGeom>
        </p:spPr>
      </p:pic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899271E6-5D18-3B93-0565-FF480CAB27DB}"/>
              </a:ext>
            </a:extLst>
          </p:cNvPr>
          <p:cNvSpPr txBox="1">
            <a:spLocks/>
          </p:cNvSpPr>
          <p:nvPr userDrawn="1"/>
        </p:nvSpPr>
        <p:spPr>
          <a:xfrm>
            <a:off x="168374" y="6242112"/>
            <a:ext cx="4020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/>
                </a:solidFill>
                <a:latin typeface="Open Sans Condensed" pitchFamily="2" charset="0"/>
                <a:ea typeface="Open Sans Condensed" pitchFamily="2" charset="0"/>
                <a:cs typeface="Open Sans Condensed" pitchFamily="2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64588BF-4598-48A4-BCC0-3C50F62EFD0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A black and white image of a road&#10;&#10;Description automatically generated">
            <a:extLst>
              <a:ext uri="{FF2B5EF4-FFF2-40B4-BE49-F238E27FC236}">
                <a16:creationId xmlns:a16="http://schemas.microsoft.com/office/drawing/2014/main" id="{E760A7C7-1747-828B-1F40-9EA4467B4D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9076658" y="0"/>
            <a:ext cx="3115342" cy="612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096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Object_Ro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road with cars on it&#10;&#10;Description automatically generated">
            <a:extLst>
              <a:ext uri="{FF2B5EF4-FFF2-40B4-BE49-F238E27FC236}">
                <a16:creationId xmlns:a16="http://schemas.microsoft.com/office/drawing/2014/main" id="{8863F825-CB27-26EE-5E0E-9B7018AFEE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76661" y="-1"/>
            <a:ext cx="3115340" cy="61169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6055" y="735063"/>
            <a:ext cx="8072593" cy="732155"/>
          </a:xfrm>
          <a:solidFill>
            <a:schemeClr val="bg1"/>
          </a:solidFill>
        </p:spPr>
        <p:txBody>
          <a:bodyPr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055" y="1527776"/>
            <a:ext cx="8072593" cy="4593635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/>
          </a:p>
        </p:txBody>
      </p:sp>
      <p:sp>
        <p:nvSpPr>
          <p:cNvPr id="19" name="Flowchart: Process 18">
            <a:extLst>
              <a:ext uri="{FF2B5EF4-FFF2-40B4-BE49-F238E27FC236}">
                <a16:creationId xmlns:a16="http://schemas.microsoft.com/office/drawing/2014/main" id="{DAC8E68A-F804-E435-1698-A62C88E5AE90}"/>
              </a:ext>
            </a:extLst>
          </p:cNvPr>
          <p:cNvSpPr/>
          <p:nvPr userDrawn="1"/>
        </p:nvSpPr>
        <p:spPr>
          <a:xfrm>
            <a:off x="9076660" y="6121411"/>
            <a:ext cx="3115340" cy="732155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blue and black logo&#10;&#10;Description automatically generated">
            <a:extLst>
              <a:ext uri="{FF2B5EF4-FFF2-40B4-BE49-F238E27FC236}">
                <a16:creationId xmlns:a16="http://schemas.microsoft.com/office/drawing/2014/main" id="{BC14A621-F5D7-CE4A-A30E-FC64C07543A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4049" y="6184223"/>
            <a:ext cx="1580562" cy="606529"/>
          </a:xfrm>
          <a:prstGeom prst="rect">
            <a:avLst/>
          </a:prstGeom>
        </p:spPr>
      </p:pic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899271E6-5D18-3B93-0565-FF480CAB27DB}"/>
              </a:ext>
            </a:extLst>
          </p:cNvPr>
          <p:cNvSpPr txBox="1">
            <a:spLocks/>
          </p:cNvSpPr>
          <p:nvPr userDrawn="1"/>
        </p:nvSpPr>
        <p:spPr>
          <a:xfrm>
            <a:off x="168374" y="6242112"/>
            <a:ext cx="4020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/>
                </a:solidFill>
                <a:latin typeface="Open Sans Condensed" pitchFamily="2" charset="0"/>
                <a:ea typeface="Open Sans Condensed" pitchFamily="2" charset="0"/>
                <a:cs typeface="Open Sans Condensed" pitchFamily="2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64588BF-4598-48A4-BCC0-3C50F62EFD0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A black background with blue lines&#10;&#10;Description automatically generated">
            <a:extLst>
              <a:ext uri="{FF2B5EF4-FFF2-40B4-BE49-F238E27FC236}">
                <a16:creationId xmlns:a16="http://schemas.microsoft.com/office/drawing/2014/main" id="{8F29C29A-563F-33D0-9C48-98937417CD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V="1">
            <a:off x="9076657" y="-1"/>
            <a:ext cx="3115342" cy="4807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823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Object_Ro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road with cars on it&#10;&#10;Description automatically generated">
            <a:extLst>
              <a:ext uri="{FF2B5EF4-FFF2-40B4-BE49-F238E27FC236}">
                <a16:creationId xmlns:a16="http://schemas.microsoft.com/office/drawing/2014/main" id="{8863F825-CB27-26EE-5E0E-9B7018AFEE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76661" y="-1"/>
            <a:ext cx="3115340" cy="61169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6055" y="735063"/>
            <a:ext cx="8072593" cy="732155"/>
          </a:xfrm>
          <a:solidFill>
            <a:schemeClr val="bg1"/>
          </a:solidFill>
        </p:spPr>
        <p:txBody>
          <a:bodyPr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055" y="1527776"/>
            <a:ext cx="8072593" cy="4593635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/>
          </a:p>
        </p:txBody>
      </p:sp>
      <p:sp>
        <p:nvSpPr>
          <p:cNvPr id="19" name="Flowchart: Process 18">
            <a:extLst>
              <a:ext uri="{FF2B5EF4-FFF2-40B4-BE49-F238E27FC236}">
                <a16:creationId xmlns:a16="http://schemas.microsoft.com/office/drawing/2014/main" id="{DAC8E68A-F804-E435-1698-A62C88E5AE90}"/>
              </a:ext>
            </a:extLst>
          </p:cNvPr>
          <p:cNvSpPr/>
          <p:nvPr userDrawn="1"/>
        </p:nvSpPr>
        <p:spPr>
          <a:xfrm>
            <a:off x="9076660" y="6121411"/>
            <a:ext cx="3115340" cy="732155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blue and black logo&#10;&#10;Description automatically generated">
            <a:extLst>
              <a:ext uri="{FF2B5EF4-FFF2-40B4-BE49-F238E27FC236}">
                <a16:creationId xmlns:a16="http://schemas.microsoft.com/office/drawing/2014/main" id="{BC14A621-F5D7-CE4A-A30E-FC64C07543A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4049" y="6184223"/>
            <a:ext cx="1580562" cy="606529"/>
          </a:xfrm>
          <a:prstGeom prst="rect">
            <a:avLst/>
          </a:prstGeom>
        </p:spPr>
      </p:pic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899271E6-5D18-3B93-0565-FF480CAB27DB}"/>
              </a:ext>
            </a:extLst>
          </p:cNvPr>
          <p:cNvSpPr txBox="1">
            <a:spLocks/>
          </p:cNvSpPr>
          <p:nvPr userDrawn="1"/>
        </p:nvSpPr>
        <p:spPr>
          <a:xfrm>
            <a:off x="168374" y="6242112"/>
            <a:ext cx="4020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/>
                </a:solidFill>
                <a:latin typeface="Open Sans Condensed" pitchFamily="2" charset="0"/>
                <a:ea typeface="Open Sans Condensed" pitchFamily="2" charset="0"/>
                <a:cs typeface="Open Sans Condensed" pitchFamily="2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64588BF-4598-48A4-BCC0-3C50F62EFD0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A black and white image of a road&#10;&#10;Description automatically generated">
            <a:extLst>
              <a:ext uri="{FF2B5EF4-FFF2-40B4-BE49-F238E27FC236}">
                <a16:creationId xmlns:a16="http://schemas.microsoft.com/office/drawing/2014/main" id="{ABBAF866-A5CB-AEDD-7EB3-7DDDB12240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9076658" y="0"/>
            <a:ext cx="3115342" cy="612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84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Object_Ro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road with cars on it&#10;&#10;Description automatically generated">
            <a:extLst>
              <a:ext uri="{FF2B5EF4-FFF2-40B4-BE49-F238E27FC236}">
                <a16:creationId xmlns:a16="http://schemas.microsoft.com/office/drawing/2014/main" id="{85324A76-E10D-ECDB-EFB0-D799DF01EC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67547"/>
          </a:xfrm>
          <a:prstGeom prst="rect">
            <a:avLst/>
          </a:prstGeom>
        </p:spPr>
      </p:pic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297CA84F-2679-69B5-B697-ECFAA8601281}"/>
              </a:ext>
            </a:extLst>
          </p:cNvPr>
          <p:cNvSpPr/>
          <p:nvPr userDrawn="1"/>
        </p:nvSpPr>
        <p:spPr>
          <a:xfrm>
            <a:off x="-2" y="6135392"/>
            <a:ext cx="12192001" cy="732155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873" y="457201"/>
            <a:ext cx="4182478" cy="1167063"/>
          </a:xfrm>
          <a:solidFill>
            <a:schemeClr val="bg1"/>
          </a:solidFill>
          <a:ln>
            <a:noFill/>
          </a:ln>
        </p:spPr>
        <p:txBody>
          <a:bodyPr anchor="b"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5874" y="1709198"/>
            <a:ext cx="4182477" cy="4053929"/>
          </a:xfrm>
          <a:solidFill>
            <a:schemeClr val="bg1"/>
          </a:solidFill>
          <a:ln>
            <a:noFill/>
          </a:ln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0" name="Picture 9" descr="A blue and black logo&#10;&#10;Description automatically generated">
            <a:extLst>
              <a:ext uri="{FF2B5EF4-FFF2-40B4-BE49-F238E27FC236}">
                <a16:creationId xmlns:a16="http://schemas.microsoft.com/office/drawing/2014/main" id="{3DFBE92A-A43D-BAFE-C8B8-8521D498474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3173" y="6198204"/>
            <a:ext cx="1580562" cy="606529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D732146F-AD8C-EE71-D30D-CE369935D6E2}"/>
              </a:ext>
            </a:extLst>
          </p:cNvPr>
          <p:cNvSpPr txBox="1">
            <a:spLocks/>
          </p:cNvSpPr>
          <p:nvPr userDrawn="1"/>
        </p:nvSpPr>
        <p:spPr>
          <a:xfrm>
            <a:off x="203960" y="6241699"/>
            <a:ext cx="4020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/>
                </a:solidFill>
                <a:latin typeface="Open Sans Condensed" pitchFamily="2" charset="0"/>
                <a:ea typeface="Open Sans Condensed" pitchFamily="2" charset="0"/>
                <a:cs typeface="Open Sans Condensed" pitchFamily="2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64588BF-4598-48A4-BCC0-3C50F62EFD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6E44526-8998-E4F0-ACE8-B543252A4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0839" y="457201"/>
            <a:ext cx="5242896" cy="5305926"/>
          </a:xfrm>
          <a:solidFill>
            <a:schemeClr val="bg1"/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357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_Aer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85324A76-E10D-ECDB-EFB0-D799DF01EC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67547"/>
          </a:xfrm>
          <a:prstGeom prst="rect">
            <a:avLst/>
          </a:prstGeom>
        </p:spPr>
      </p:pic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297CA84F-2679-69B5-B697-ECFAA8601281}"/>
              </a:ext>
            </a:extLst>
          </p:cNvPr>
          <p:cNvSpPr/>
          <p:nvPr userDrawn="1"/>
        </p:nvSpPr>
        <p:spPr>
          <a:xfrm>
            <a:off x="-2" y="6135392"/>
            <a:ext cx="12192001" cy="732155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873" y="457201"/>
            <a:ext cx="10827862" cy="731520"/>
          </a:xfrm>
          <a:solidFill>
            <a:schemeClr val="bg1"/>
          </a:solidFill>
          <a:ln>
            <a:noFill/>
          </a:ln>
        </p:spPr>
        <p:txBody>
          <a:bodyPr anchor="b">
            <a:noAutofit/>
          </a:bodyPr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13903" y="1489511"/>
            <a:ext cx="4182477" cy="4369156"/>
          </a:xfrm>
          <a:solidFill>
            <a:schemeClr val="bg1"/>
          </a:solidFill>
          <a:ln>
            <a:noFill/>
          </a:ln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en-US" dirty="0"/>
          </a:p>
        </p:txBody>
      </p:sp>
      <p:pic>
        <p:nvPicPr>
          <p:cNvPr id="10" name="Picture 9" descr="A blue and black logo&#10;&#10;Description automatically generated">
            <a:extLst>
              <a:ext uri="{FF2B5EF4-FFF2-40B4-BE49-F238E27FC236}">
                <a16:creationId xmlns:a16="http://schemas.microsoft.com/office/drawing/2014/main" id="{3DFBE92A-A43D-BAFE-C8B8-8521D498474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3173" y="6198204"/>
            <a:ext cx="1580562" cy="606529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D732146F-AD8C-EE71-D30D-CE369935D6E2}"/>
              </a:ext>
            </a:extLst>
          </p:cNvPr>
          <p:cNvSpPr txBox="1">
            <a:spLocks/>
          </p:cNvSpPr>
          <p:nvPr userDrawn="1"/>
        </p:nvSpPr>
        <p:spPr>
          <a:xfrm>
            <a:off x="203960" y="6241699"/>
            <a:ext cx="4020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/>
                </a:solidFill>
                <a:latin typeface="Open Sans Condensed" pitchFamily="2" charset="0"/>
                <a:ea typeface="Open Sans Condensed" pitchFamily="2" charset="0"/>
                <a:cs typeface="Open Sans Condensed" pitchFamily="2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64588BF-4598-48A4-BCC0-3C50F62EFD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DF6EAB10-A57F-66E6-0095-2E0B65D4CC19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6695621" y="1489512"/>
            <a:ext cx="4182477" cy="4345092"/>
          </a:xfrm>
          <a:solidFill>
            <a:schemeClr val="bg1"/>
          </a:solidFill>
          <a:ln>
            <a:noFill/>
          </a:ln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048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7200" y="616301"/>
            <a:ext cx="7452360" cy="73215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7200" y="1527776"/>
            <a:ext cx="7452360" cy="4713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7465" y="6354891"/>
            <a:ext cx="4020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  <a:latin typeface="Arial" panose="020B0604020202020204" pitchFamily="34" charset="0"/>
                <a:ea typeface="Open Sans Condensed" pitchFamily="2" charset="0"/>
                <a:cs typeface="Arial" panose="020B0604020202020204" pitchFamily="34" charset="0"/>
              </a:defRPr>
            </a:lvl1pPr>
          </a:lstStyle>
          <a:p>
            <a:fld id="{364588BF-4598-48A4-BCC0-3C50F62EFD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697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81" r:id="rId3"/>
    <p:sldLayoutId id="2147483662" r:id="rId4"/>
    <p:sldLayoutId id="2147483682" r:id="rId5"/>
    <p:sldLayoutId id="2147483676" r:id="rId6"/>
    <p:sldLayoutId id="2147483683" r:id="rId7"/>
    <p:sldLayoutId id="2147483669" r:id="rId8"/>
    <p:sldLayoutId id="2147483675" r:id="rId9"/>
    <p:sldLayoutId id="2147483678" r:id="rId10"/>
    <p:sldLayoutId id="2147483684" r:id="rId11"/>
    <p:sldLayoutId id="2147483663" r:id="rId12"/>
    <p:sldLayoutId id="2147483679" r:id="rId13"/>
    <p:sldLayoutId id="2147483677" r:id="rId14"/>
    <p:sldLayoutId id="2147483680" r:id="rId15"/>
    <p:sldLayoutId id="2147483650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rgbClr val="213D75"/>
          </a:solidFill>
          <a:latin typeface="Arial Black" panose="020B0A04020102020204" pitchFamily="34" charset="0"/>
          <a:ea typeface="Open Sans Condensed ExtraBold" pitchFamily="2" charset="0"/>
          <a:cs typeface="Open Sans Condensed ExtraBold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Open Sans Condensed SemiBold" pitchFamily="2" charset="0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Arial Narrow" panose="020B0606020202030204" pitchFamily="34" charset="0"/>
          <a:ea typeface="Open Sans Condensed" pitchFamily="2" charset="0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 Narrow" panose="020B0606020202030204" pitchFamily="34" charset="0"/>
          <a:ea typeface="Open Sans Condensed Light" pitchFamily="2" charset="0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177E2-0CC9-EE09-5C7C-1661474F12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noFill/>
        </p:spPr>
        <p:txBody>
          <a:bodyPr/>
          <a:lstStyle/>
          <a:p>
            <a:r>
              <a:rPr lang="en-US" dirty="0"/>
              <a:t>Agreed-Upon Procedures Measure A Performance and Compliance Measures Report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31E42F-4A75-18B6-63CE-F439A31EED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noFill/>
        </p:spPr>
        <p:txBody>
          <a:bodyPr/>
          <a:lstStyle/>
          <a:p>
            <a:r>
              <a:rPr lang="en-US" dirty="0"/>
              <a:t>Dustin Purinton, Accounting Manager</a:t>
            </a:r>
          </a:p>
          <a:p>
            <a:r>
              <a:rPr lang="en-US" dirty="0"/>
              <a:t>Robert Holderness, ITOC Chair</a:t>
            </a:r>
          </a:p>
        </p:txBody>
      </p:sp>
    </p:spTree>
    <p:extLst>
      <p:ext uri="{BB962C8B-B14F-4D97-AF65-F5344CB8AC3E}">
        <p14:creationId xmlns:p14="http://schemas.microsoft.com/office/powerpoint/2010/main" val="4146641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D11A4-1527-A3D0-C826-4BE70274B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F4FF1D-CF9A-FA5F-1223-AB7FB04EC5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Measure A Ordinance requirement that the Independent Taxpayer Oversight Committee (ITOC) conduct periodic performance audits.</a:t>
            </a:r>
          </a:p>
          <a:p>
            <a:pPr lvl="0"/>
            <a:r>
              <a:rPr lang="en-US" dirty="0"/>
              <a:t>The prior performance audit was from Measure inception to June 30, 2018.</a:t>
            </a:r>
          </a:p>
          <a:p>
            <a:pPr lvl="0"/>
            <a:r>
              <a:rPr lang="en-US" dirty="0"/>
              <a:t>These procedures cover the five-year period ending June 30, 2023.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787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D4FD7-1644-DA96-9FFB-18AC3BCFC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716879-7FC8-F60F-5E72-739BC8388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054" y="1527776"/>
            <a:ext cx="8072593" cy="4593635"/>
          </a:xfrm>
        </p:spPr>
        <p:txBody>
          <a:bodyPr/>
          <a:lstStyle/>
          <a:p>
            <a:pPr lvl="0"/>
            <a:r>
              <a:rPr lang="en-US" dirty="0"/>
              <a:t>The Agreed Upon Procedures resulted in no exceptions on the procedures defined by the Authority and ITOC.</a:t>
            </a:r>
          </a:p>
          <a:p>
            <a:pPr lvl="0"/>
            <a:r>
              <a:rPr lang="en-US" dirty="0"/>
              <a:t>Recommendations for best practice improvements were provided in the Management Letter.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755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3250B-6640-372F-CB7F-046F82802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Ongoing Measure A Balance Accumulation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0612DA-E2EE-E73E-44BD-F4218F74F6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055" y="1529302"/>
            <a:ext cx="8072593" cy="4593635"/>
          </a:xfrm>
        </p:spPr>
        <p:txBody>
          <a:bodyPr/>
          <a:lstStyle/>
          <a:p>
            <a:pPr lvl="0"/>
            <a:r>
              <a:rPr lang="en-US" b="1" dirty="0"/>
              <a:t>Challenge: </a:t>
            </a:r>
            <a:r>
              <a:rPr lang="en-US" dirty="0"/>
              <a:t>Agency Ongoing program balances have accumulated over time, exceeding yearly expenditures.</a:t>
            </a:r>
          </a:p>
          <a:p>
            <a:pPr lvl="0"/>
            <a:endParaRPr lang="en-US" dirty="0"/>
          </a:p>
          <a:p>
            <a:pPr lvl="0"/>
            <a:r>
              <a:rPr lang="en-US" b="1" dirty="0"/>
              <a:t>Solution:</a:t>
            </a:r>
            <a:r>
              <a:rPr lang="en-US" dirty="0"/>
              <a:t> Implement a formal review process and require a five-year spending plan from all Ongoing Programs.</a:t>
            </a:r>
          </a:p>
          <a:p>
            <a:pPr lvl="0"/>
            <a:endParaRPr lang="en-US" b="1" dirty="0"/>
          </a:p>
          <a:p>
            <a:pPr lvl="0"/>
            <a:r>
              <a:rPr lang="en-US" b="1" dirty="0"/>
              <a:t>Benefits:</a:t>
            </a:r>
            <a:r>
              <a:rPr lang="en-US" dirty="0"/>
              <a:t> Will assist in ensuring responsible fund utilization and improves transparency.  </a:t>
            </a:r>
          </a:p>
          <a:p>
            <a:endParaRPr lang="en-US" dirty="0"/>
          </a:p>
          <a:p>
            <a:r>
              <a:rPr lang="en-US" b="1" dirty="0"/>
              <a:t>Implementation Timing:</a:t>
            </a:r>
            <a:r>
              <a:rPr lang="en-US" dirty="0"/>
              <a:t> Immediate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548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57054-4294-D0B4-C50D-0AE00AD99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Contract Timeliness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365F5D-05DF-B2F0-EB34-21BAA7CA2C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dirty="0"/>
              <a:t>Challenge:</a:t>
            </a:r>
            <a:r>
              <a:rPr lang="en-US" dirty="0"/>
              <a:t> Contracts are being extended beyond their initial timelines, delaying project completion. </a:t>
            </a:r>
          </a:p>
          <a:p>
            <a:pPr lvl="0"/>
            <a:endParaRPr lang="en-US" dirty="0"/>
          </a:p>
          <a:p>
            <a:pPr lvl="0"/>
            <a:r>
              <a:rPr lang="en-US" b="1" dirty="0"/>
              <a:t>Solution: </a:t>
            </a:r>
            <a:r>
              <a:rPr lang="en-US" dirty="0"/>
              <a:t>Authority staff will work with the ITOC to evaluate contract extensions more thoroughly before extensions or new contracts are executed.</a:t>
            </a:r>
          </a:p>
          <a:p>
            <a:pPr lvl="0"/>
            <a:endParaRPr lang="en-US" dirty="0"/>
          </a:p>
          <a:p>
            <a:pPr lvl="0"/>
            <a:r>
              <a:rPr lang="en-US" b="1" dirty="0"/>
              <a:t>Benefits: </a:t>
            </a:r>
            <a:r>
              <a:rPr lang="en-US" dirty="0"/>
              <a:t>Improves fiscal transparency and responsibility from agencies.</a:t>
            </a:r>
          </a:p>
          <a:p>
            <a:pPr lvl="0"/>
            <a:endParaRPr lang="en-US" dirty="0"/>
          </a:p>
          <a:p>
            <a:pPr lvl="0"/>
            <a:r>
              <a:rPr lang="en-US" b="1" dirty="0"/>
              <a:t>Implementation Timing:</a:t>
            </a:r>
            <a:r>
              <a:rPr lang="en-US" dirty="0"/>
              <a:t> Immediate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41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387B9-CB95-F168-197C-B72D0D10E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055" y="736589"/>
            <a:ext cx="8072593" cy="732155"/>
          </a:xfrm>
        </p:spPr>
        <p:txBody>
          <a:bodyPr/>
          <a:lstStyle/>
          <a:p>
            <a:r>
              <a:rPr lang="en-US" dirty="0"/>
              <a:t>Ongoing Program Reporting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1FA220-171C-D815-3F82-03A70C16C4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en-US" b="1" dirty="0"/>
              <a:t>Challenge:</a:t>
            </a:r>
            <a:r>
              <a:rPr lang="en-US" dirty="0"/>
              <a:t> Agency memorandums of understanding (MOU) for Measure A Ongoing Annual Programs do not define timeliness or maintenance of effort requirements.</a:t>
            </a:r>
          </a:p>
          <a:p>
            <a:pPr lvl="0"/>
            <a:endParaRPr lang="en-US" dirty="0"/>
          </a:p>
          <a:p>
            <a:pPr lvl="0"/>
            <a:r>
              <a:rPr lang="en-US" b="1" dirty="0"/>
              <a:t>Solution: </a:t>
            </a:r>
            <a:r>
              <a:rPr lang="en-US" dirty="0"/>
              <a:t>As the MOUs renew new language will be added to define timeliness and maintenance of effort requirements. Additionally, staff will implement quarterly reporting for Measure A Ongoing balances.</a:t>
            </a:r>
          </a:p>
          <a:p>
            <a:pPr lvl="0"/>
            <a:endParaRPr lang="en-US" dirty="0"/>
          </a:p>
          <a:p>
            <a:pPr lvl="0"/>
            <a:r>
              <a:rPr lang="en-US" b="1" dirty="0"/>
              <a:t>Benefits:</a:t>
            </a:r>
            <a:r>
              <a:rPr lang="en-US" dirty="0"/>
              <a:t> Strengthens accountability and public transparency. </a:t>
            </a:r>
          </a:p>
          <a:p>
            <a:endParaRPr lang="en-US" dirty="0"/>
          </a:p>
          <a:p>
            <a:r>
              <a:rPr lang="en-US" b="1" dirty="0"/>
              <a:t>Implementation Timing:</a:t>
            </a:r>
            <a:r>
              <a:rPr lang="en-US" dirty="0"/>
              <a:t> 3 Years, Upon renewal of the MOUs.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536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CC2B2-AF0D-5C97-5F39-54FFC8E92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Capital Improvement Program Tracking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5511FD-B93C-6150-B9A3-9AC9F52B6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054" y="1527775"/>
            <a:ext cx="8072593" cy="4593635"/>
          </a:xfrm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A91B0E3-D5E2-0D0D-5957-3AFD9F03EC76}"/>
              </a:ext>
            </a:extLst>
          </p:cNvPr>
          <p:cNvSpPr txBox="1">
            <a:spLocks/>
          </p:cNvSpPr>
          <p:nvPr/>
        </p:nvSpPr>
        <p:spPr>
          <a:xfrm>
            <a:off x="606055" y="1527775"/>
            <a:ext cx="8072593" cy="459363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Open Sans Condensed SemiBold" pitchFamily="2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rial Narrow" panose="020B0606020202030204" pitchFamily="34" charset="0"/>
                <a:ea typeface="Open Sans Condensed" pitchFamily="2" charset="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Open Sans Condensed Light" pitchFamily="2" charset="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b="1" dirty="0"/>
              <a:t>Challenge: </a:t>
            </a:r>
            <a:r>
              <a:rPr lang="en-US" dirty="0"/>
              <a:t>No formalized tracking process for Capital Improvement Program (CIP) programmatic expenditures against the expenditure plan.</a:t>
            </a:r>
          </a:p>
          <a:p>
            <a:pPr lvl="0"/>
            <a:endParaRPr lang="en-US" dirty="0"/>
          </a:p>
          <a:p>
            <a:pPr lvl="0"/>
            <a:r>
              <a:rPr lang="en-US" b="1" dirty="0"/>
              <a:t>Solution: </a:t>
            </a:r>
            <a:r>
              <a:rPr lang="en-US" dirty="0"/>
              <a:t>STA staff are currently working with PFM on programmatic and agency level reporting.  This will inform decisions on third decennial planning. </a:t>
            </a:r>
          </a:p>
          <a:p>
            <a:pPr lvl="0"/>
            <a:endParaRPr lang="en-US" dirty="0"/>
          </a:p>
          <a:p>
            <a:pPr lvl="0"/>
            <a:r>
              <a:rPr lang="en-US" b="1" dirty="0"/>
              <a:t>Benefits:</a:t>
            </a:r>
            <a:r>
              <a:rPr lang="en-US" dirty="0"/>
              <a:t> Aligns project expenditures with programmatic goals, improves financial oversight, and enhances reporting accuracy.</a:t>
            </a:r>
          </a:p>
          <a:p>
            <a:endParaRPr lang="en-US" dirty="0"/>
          </a:p>
          <a:p>
            <a:r>
              <a:rPr lang="en-US" b="1" dirty="0"/>
              <a:t>Implementation Timing:</a:t>
            </a:r>
            <a:r>
              <a:rPr lang="en-US" dirty="0"/>
              <a:t> 1 Year</a:t>
            </a:r>
          </a:p>
        </p:txBody>
      </p:sp>
    </p:spTree>
    <p:extLst>
      <p:ext uri="{BB962C8B-B14F-4D97-AF65-F5344CB8AC3E}">
        <p14:creationId xmlns:p14="http://schemas.microsoft.com/office/powerpoint/2010/main" val="826397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CF12E1-7225-649A-7E30-45D328EA31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15766-BBA9-A1A5-0A5A-4A23206D5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 A Impact Fee Forecasting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A57337-806A-CB61-07A7-4FFEFBF6FA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b="1" dirty="0"/>
              <a:t>Challenge: </a:t>
            </a:r>
            <a:r>
              <a:rPr lang="en-US" dirty="0"/>
              <a:t>Impact Fee projections are updated infrequently (approximately every 5 years), leading to variability and outdated assumptions.</a:t>
            </a:r>
          </a:p>
          <a:p>
            <a:pPr lvl="0"/>
            <a:endParaRPr lang="en-US" dirty="0"/>
          </a:p>
          <a:p>
            <a:pPr lvl="0"/>
            <a:r>
              <a:rPr lang="en-US" b="1" dirty="0"/>
              <a:t>Solution: </a:t>
            </a:r>
            <a:r>
              <a:rPr lang="en-US" dirty="0"/>
              <a:t>Introduce a dynamic forecasting method with retrospective reviews at each period end.</a:t>
            </a:r>
          </a:p>
          <a:p>
            <a:pPr lvl="0"/>
            <a:endParaRPr lang="en-US" dirty="0"/>
          </a:p>
          <a:p>
            <a:pPr lvl="0"/>
            <a:r>
              <a:rPr lang="en-US" b="1" dirty="0"/>
              <a:t>Benefits: </a:t>
            </a:r>
            <a:r>
              <a:rPr lang="en-US" dirty="0"/>
              <a:t>Produces more accurate financial projections, reduces forecasting gaps, and enhances long-term planning.</a:t>
            </a:r>
          </a:p>
          <a:p>
            <a:endParaRPr lang="en-US" dirty="0"/>
          </a:p>
          <a:p>
            <a:r>
              <a:rPr lang="en-US" b="1" dirty="0"/>
              <a:t>Implementation Timing:</a:t>
            </a:r>
            <a:r>
              <a:rPr lang="en-US" dirty="0"/>
              <a:t> Immediate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1269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outdoor, sky, building, tree&#10;&#10;Description automatically generated">
            <a:extLst>
              <a:ext uri="{FF2B5EF4-FFF2-40B4-BE49-F238E27FC236}">
                <a16:creationId xmlns:a16="http://schemas.microsoft.com/office/drawing/2014/main" id="{31CBE708-0542-8736-0467-4DF65D83470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01822D7-54A3-7054-96DD-41DE9326AB89}"/>
              </a:ext>
            </a:extLst>
          </p:cNvPr>
          <p:cNvSpPr/>
          <p:nvPr/>
        </p:nvSpPr>
        <p:spPr>
          <a:xfrm>
            <a:off x="3962400" y="687688"/>
            <a:ext cx="4045527" cy="17876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52BDBEC9-2D93-2877-592B-10BC6F0CF37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159F02-EA5F-4666-95B9-754A3D7E21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613DCB-737E-12AA-52A5-3A72F055579D}"/>
              </a:ext>
            </a:extLst>
          </p:cNvPr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42A7DE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DCED9E8-7466-92F7-7FC1-61B3CEED9431}"/>
              </a:ext>
            </a:extLst>
          </p:cNvPr>
          <p:cNvSpPr/>
          <p:nvPr/>
        </p:nvSpPr>
        <p:spPr>
          <a:xfrm>
            <a:off x="4157319" y="1571151"/>
            <a:ext cx="3877361" cy="3715698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softEdge rad="63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blue and white logo&#10;&#10;Description automatically generated">
            <a:extLst>
              <a:ext uri="{FF2B5EF4-FFF2-40B4-BE49-F238E27FC236}">
                <a16:creationId xmlns:a16="http://schemas.microsoft.com/office/drawing/2014/main" id="{357C4DAC-1070-4F1F-1FD7-E74E4ED5B0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810" y="1760811"/>
            <a:ext cx="3336378" cy="3336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7215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heme">
  <a:themeElements>
    <a:clrScheme name="Presentation FY2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63C74"/>
      </a:accent1>
      <a:accent2>
        <a:srgbClr val="F58438"/>
      </a:accent2>
      <a:accent3>
        <a:srgbClr val="A5A5A5"/>
      </a:accent3>
      <a:accent4>
        <a:srgbClr val="42A7DE"/>
      </a:accent4>
      <a:accent5>
        <a:srgbClr val="FAC099"/>
      </a:accent5>
      <a:accent6>
        <a:srgbClr val="FFD965"/>
      </a:accent6>
      <a:hlink>
        <a:srgbClr val="9CC3E5"/>
      </a:hlink>
      <a:folHlink>
        <a:srgbClr val="954F72"/>
      </a:folHlink>
    </a:clrScheme>
    <a:fontScheme name="Presentation FY25">
      <a:majorFont>
        <a:latin typeface="Open Sans ExtraBold"/>
        <a:ea typeface=""/>
        <a:cs typeface=""/>
      </a:majorFont>
      <a:minorFont>
        <a:latin typeface="Open Sans"/>
        <a:ea typeface=""/>
        <a:cs typeface="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2" Type="http://schemas.microsoft.com/office/2011/relationships/webextension" Target="webextension2.xml"/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1">
    <wetp:webextensionref xmlns:r="http://schemas.openxmlformats.org/officeDocument/2006/relationships" r:id="rId1"/>
  </wetp:taskpane>
  <wetp:taskpane dockstate="right" visibility="0" width="350" row="3">
    <wetp:webextensionref xmlns:r="http://schemas.openxmlformats.org/officeDocument/2006/relationships" r:id="rId2"/>
  </wetp:taskpane>
</wetp:taskpanes>
</file>

<file path=ppt/webextensions/webextension1.xml><?xml version="1.0" encoding="utf-8"?>
<we:webextension xmlns:we="http://schemas.microsoft.com/office/webextensions/webextension/2010/11" id="{E6CAAA87-DD15-4295-8130-DBF31C1E6806}">
  <we:reference id="wa200005669" version="2.0.0.0" store="en-US" storeType="OMEX"/>
  <we:alternateReferences>
    <we:reference id="wa200005669" version="2.0.0.0" store="wa200005669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678DD558-355E-4C76-BAF1-AEAEF3839E96}">
  <we:reference id="wa200005566" version="3.0.0.2" store="en-US" storeType="OMEX"/>
  <we:alternateReferences>
    <we:reference id="wa200005566" version="3.0.0.2" store="wa200005566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D20838EBF2FB42837130A4AEE42CF2" ma:contentTypeVersion="18" ma:contentTypeDescription="Create a new document." ma:contentTypeScope="" ma:versionID="eb5f3cc9413143ead0bd16f158f5e094">
  <xsd:schema xmlns:xsd="http://www.w3.org/2001/XMLSchema" xmlns:xs="http://www.w3.org/2001/XMLSchema" xmlns:p="http://schemas.microsoft.com/office/2006/metadata/properties" xmlns:ns2="8f98bae5-a605-4eed-a871-1ef8b53b6521" xmlns:ns3="d612c6d0-d459-443a-b239-e989686eeb22" targetNamespace="http://schemas.microsoft.com/office/2006/metadata/properties" ma:root="true" ma:fieldsID="7e72f1c5b31e0ca770e0e4d09f70ceb9" ns2:_="" ns3:_="">
    <xsd:import namespace="8f98bae5-a605-4eed-a871-1ef8b53b6521"/>
    <xsd:import namespace="d612c6d0-d459-443a-b239-e989686eeb2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98bae5-a605-4eed-a871-1ef8b53b652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074a9f3f-c33f-43ed-8ee9-80d136ec9df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12c6d0-d459-443a-b239-e989686eeb2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8e05a909-feee-4072-9d34-15c14fed7c71}" ma:internalName="TaxCatchAll" ma:showField="CatchAllData" ma:web="d612c6d0-d459-443a-b239-e989686eeb2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612c6d0-d459-443a-b239-e989686eeb22">
      <UserInfo>
        <DisplayName>Jennifer Doll</DisplayName>
        <AccountId>11</AccountId>
        <AccountType/>
      </UserInfo>
      <UserInfo>
        <DisplayName>Dustin Purinton</DisplayName>
        <AccountId>238</AccountId>
        <AccountType/>
      </UserInfo>
      <UserInfo>
        <DisplayName>Kevin Bewsey</DisplayName>
        <AccountId>227</AccountId>
        <AccountType/>
      </UserInfo>
    </SharedWithUsers>
    <lcf76f155ced4ddcb4097134ff3c332f xmlns="8f98bae5-a605-4eed-a871-1ef8b53b6521">
      <Terms xmlns="http://schemas.microsoft.com/office/infopath/2007/PartnerControls"/>
    </lcf76f155ced4ddcb4097134ff3c332f>
    <TaxCatchAll xmlns="d612c6d0-d459-443a-b239-e989686eeb22" xsi:nil="true"/>
  </documentManagement>
</p:properties>
</file>

<file path=customXml/itemProps1.xml><?xml version="1.0" encoding="utf-8"?>
<ds:datastoreItem xmlns:ds="http://schemas.openxmlformats.org/officeDocument/2006/customXml" ds:itemID="{CE7DABDB-0453-4451-855A-EF2C4A658C6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f98bae5-a605-4eed-a871-1ef8b53b6521"/>
    <ds:schemaRef ds:uri="d612c6d0-d459-443a-b239-e989686eeb2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BE47A55-8C04-49B1-A6B9-DA310CEC61D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2D3746B-9355-42F7-A139-5C51C46A1A84}">
  <ds:schemaRefs>
    <ds:schemaRef ds:uri="http://schemas.microsoft.com/office/2006/metadata/properties"/>
    <ds:schemaRef ds:uri="http://schemas.microsoft.com/office/infopath/2007/PartnerControls"/>
    <ds:schemaRef ds:uri="d612c6d0-d459-443a-b239-e989686eeb22"/>
    <ds:schemaRef ds:uri="8f98bae5-a605-4eed-a871-1ef8b53b652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10274</TotalTime>
  <Words>420</Words>
  <Application>Microsoft Office PowerPoint</Application>
  <PresentationFormat>Widescreen</PresentationFormat>
  <Paragraphs>50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Aptos</vt:lpstr>
      <vt:lpstr>Arial</vt:lpstr>
      <vt:lpstr>Arial Black</vt:lpstr>
      <vt:lpstr>Arial Narrow</vt:lpstr>
      <vt:lpstr>Calibri</vt:lpstr>
      <vt:lpstr>Office 2013 - 2022 Theme</vt:lpstr>
      <vt:lpstr>Agreed-Upon Procedures Measure A Performance and Compliance Measures Report Presentation</vt:lpstr>
      <vt:lpstr>PowerPoint Presentation</vt:lpstr>
      <vt:lpstr>PowerPoint Presentation</vt:lpstr>
      <vt:lpstr>Ongoing Measure A Balance Accumulation</vt:lpstr>
      <vt:lpstr>Contract Timeliness</vt:lpstr>
      <vt:lpstr>Ongoing Program Reporting</vt:lpstr>
      <vt:lpstr>Capital Improvement Program Tracking</vt:lpstr>
      <vt:lpstr>Measure A Impact Fee Forecasting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Doll</dc:creator>
  <cp:lastModifiedBy>Dustin Purinton</cp:lastModifiedBy>
  <cp:revision>1</cp:revision>
  <dcterms:created xsi:type="dcterms:W3CDTF">2024-06-18T21:03:21Z</dcterms:created>
  <dcterms:modified xsi:type="dcterms:W3CDTF">2025-03-26T23:17:14Z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0x01010042D20838EBF2FB42837130A4AEE42CF2</vt:lpwstr>
  </property>
  <property fmtid="{D5CDD505-2E9C-101B-9397-08002B2CF9AE}" pid="3" name="MediaServiceImageTags">
    <vt:lpwstr/>
  </property>
</Properties>
</file>