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56" r:id="rId5"/>
    <p:sldId id="335" r:id="rId6"/>
    <p:sldId id="2106" r:id="rId7"/>
    <p:sldId id="2107" r:id="rId8"/>
    <p:sldId id="334" r:id="rId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EED69-DAFA-F37C-61A9-D5D24325E28C}" name="Dustin Purinton" initials="DP" userId="S::dustin@sacta.org::89a6b85a-7965-44b2-9d2f-894320469121" providerId="AD"/>
  <p188:author id="{AB505A9E-2B9A-E038-45AF-A913C0970C5F}" name="Peter Shellenberger" initials="PS" userId="S::shellenbergerp@pfm.com::5778ccfb-9944-47fa-966c-e80ae5a8e7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ne Choi" initials="CC" lastIdx="7" clrIdx="0">
    <p:extLst>
      <p:ext uri="{19B8F6BF-5375-455C-9EA6-DF929625EA0E}">
        <p15:presenceInfo xmlns:p15="http://schemas.microsoft.com/office/powerpoint/2012/main" userId="Christine Cho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6A83"/>
    <a:srgbClr val="BF4C49"/>
    <a:srgbClr val="99BA55"/>
    <a:srgbClr val="9F8AB9"/>
    <a:srgbClr val="AFC3E3"/>
    <a:srgbClr val="2F75B5"/>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424" autoAdjust="0"/>
  </p:normalViewPr>
  <p:slideViewPr>
    <p:cSldViewPr snapToGrid="0">
      <p:cViewPr varScale="1">
        <p:scale>
          <a:sx n="83" d="100"/>
          <a:sy n="83" d="100"/>
        </p:scale>
        <p:origin x="778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tin Purinton" userId="89a6b85a-7965-44b2-9d2f-894320469121" providerId="ADAL" clId="{8F78B9C3-6FE6-46AF-8322-48189BA384AF}"/>
    <pc:docChg chg="modSld">
      <pc:chgData name="Dustin Purinton" userId="89a6b85a-7965-44b2-9d2f-894320469121" providerId="ADAL" clId="{8F78B9C3-6FE6-46AF-8322-48189BA384AF}" dt="2026-09-23T14:51:03.863" v="160" actId="20577"/>
      <pc:docMkLst>
        <pc:docMk/>
      </pc:docMkLst>
      <pc:sldChg chg="modNotesTx">
        <pc:chgData name="Dustin Purinton" userId="89a6b85a-7965-44b2-9d2f-894320469121" providerId="ADAL" clId="{8F78B9C3-6FE6-46AF-8322-48189BA384AF}" dt="2026-09-23T14:50:05.953" v="3" actId="6549"/>
        <pc:sldMkLst>
          <pc:docMk/>
          <pc:sldMk cId="3646969749" sldId="256"/>
        </pc:sldMkLst>
      </pc:sldChg>
      <pc:sldChg chg="modNotesTx">
        <pc:chgData name="Dustin Purinton" userId="89a6b85a-7965-44b2-9d2f-894320469121" providerId="ADAL" clId="{8F78B9C3-6FE6-46AF-8322-48189BA384AF}" dt="2026-09-23T14:49:52.913" v="2" actId="20577"/>
        <pc:sldMkLst>
          <pc:docMk/>
          <pc:sldMk cId="1771265223" sldId="335"/>
        </pc:sldMkLst>
      </pc:sldChg>
      <pc:sldChg chg="modNotesTx">
        <pc:chgData name="Dustin Purinton" userId="89a6b85a-7965-44b2-9d2f-894320469121" providerId="ADAL" clId="{8F78B9C3-6FE6-46AF-8322-48189BA384AF}" dt="2026-09-23T14:51:03.863" v="160" actId="20577"/>
        <pc:sldMkLst>
          <pc:docMk/>
          <pc:sldMk cId="1270701242" sldId="210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fileserver.corp.publicfmllc.com\SanFrancisco-Data\SanFrancisco_Folders\FAClients\S_CLIENT\Sacramento%20Transportation%20Authority\2026%20General%20FA\Annual%20Debt%20Overview\Charts%20&amp;%20Graphic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071661253192E-2"/>
          <c:y val="0.2121435651897432"/>
          <c:w val="0.89587678936733706"/>
          <c:h val="0.65385849204746838"/>
        </c:manualLayout>
      </c:layout>
      <c:barChart>
        <c:barDir val="col"/>
        <c:grouping val="stacked"/>
        <c:varyColors val="0"/>
        <c:ser>
          <c:idx val="0"/>
          <c:order val="0"/>
          <c:tx>
            <c:strRef>
              <c:f>'DS Schedule (No Growth)'!$G$2</c:f>
              <c:strCache>
                <c:ptCount val="1"/>
                <c:pt idx="0">
                  <c:v>Series 2022</c:v>
                </c:pt>
              </c:strCache>
            </c:strRef>
          </c:tx>
          <c:spPr>
            <a:solidFill>
              <a:schemeClr val="accent1"/>
            </a:solidFill>
            <a:ln>
              <a:noFill/>
            </a:ln>
            <a:effectLst/>
          </c:spPr>
          <c:invertIfNegative val="0"/>
          <c:cat>
            <c:numRef>
              <c:f>'DS Schedule (No Growth)'!$B$3:$B$17</c:f>
              <c:numCache>
                <c:formatCode>General</c:formatCode>
                <c:ptCount val="14"/>
                <c:pt idx="0">
                  <c:v>2026</c:v>
                </c:pt>
                <c:pt idx="1">
                  <c:v>2027</c:v>
                </c:pt>
                <c:pt idx="2">
                  <c:v>2028</c:v>
                </c:pt>
                <c:pt idx="3">
                  <c:v>2029</c:v>
                </c:pt>
                <c:pt idx="4">
                  <c:v>2030</c:v>
                </c:pt>
                <c:pt idx="5">
                  <c:v>2031</c:v>
                </c:pt>
                <c:pt idx="6">
                  <c:v>2032</c:v>
                </c:pt>
                <c:pt idx="7">
                  <c:v>2033</c:v>
                </c:pt>
                <c:pt idx="8">
                  <c:v>2034</c:v>
                </c:pt>
                <c:pt idx="9">
                  <c:v>2035</c:v>
                </c:pt>
                <c:pt idx="10">
                  <c:v>2036</c:v>
                </c:pt>
                <c:pt idx="11">
                  <c:v>2037</c:v>
                </c:pt>
                <c:pt idx="12">
                  <c:v>2038</c:v>
                </c:pt>
                <c:pt idx="13">
                  <c:v>2039</c:v>
                </c:pt>
              </c:numCache>
            </c:numRef>
          </c:cat>
          <c:val>
            <c:numRef>
              <c:f>'DS Schedule (No Growth)'!$G$3:$G$17</c:f>
              <c:numCache>
                <c:formatCode>_(* #,##0_);_(* \(#,##0\);_(* "-"??_);_(@_)</c:formatCode>
                <c:ptCount val="14"/>
                <c:pt idx="0">
                  <c:v>5477375</c:v>
                </c:pt>
                <c:pt idx="1">
                  <c:v>5479375</c:v>
                </c:pt>
                <c:pt idx="2">
                  <c:v>5478625</c:v>
                </c:pt>
              </c:numCache>
            </c:numRef>
          </c:val>
          <c:extLst>
            <c:ext xmlns:c16="http://schemas.microsoft.com/office/drawing/2014/chart" uri="{C3380CC4-5D6E-409C-BE32-E72D297353CC}">
              <c16:uniqueId val="{00000000-60DA-4BB9-BA73-12FA28E2F422}"/>
            </c:ext>
          </c:extLst>
        </c:ser>
        <c:ser>
          <c:idx val="2"/>
          <c:order val="2"/>
          <c:tx>
            <c:strRef>
              <c:f>'DS Schedule (No Growth)'!$H$2</c:f>
              <c:strCache>
                <c:ptCount val="1"/>
                <c:pt idx="0">
                  <c:v>Series 2023</c:v>
                </c:pt>
              </c:strCache>
            </c:strRef>
          </c:tx>
          <c:spPr>
            <a:solidFill>
              <a:schemeClr val="accent3"/>
            </a:solidFill>
            <a:ln>
              <a:noFill/>
            </a:ln>
            <a:effectLst/>
          </c:spPr>
          <c:invertIfNegative val="0"/>
          <c:cat>
            <c:numRef>
              <c:f>'DS Schedule (No Growth)'!$B$3:$B$17</c:f>
              <c:numCache>
                <c:formatCode>General</c:formatCode>
                <c:ptCount val="14"/>
                <c:pt idx="0">
                  <c:v>2026</c:v>
                </c:pt>
                <c:pt idx="1">
                  <c:v>2027</c:v>
                </c:pt>
                <c:pt idx="2">
                  <c:v>2028</c:v>
                </c:pt>
                <c:pt idx="3">
                  <c:v>2029</c:v>
                </c:pt>
                <c:pt idx="4">
                  <c:v>2030</c:v>
                </c:pt>
                <c:pt idx="5">
                  <c:v>2031</c:v>
                </c:pt>
                <c:pt idx="6">
                  <c:v>2032</c:v>
                </c:pt>
                <c:pt idx="7">
                  <c:v>2033</c:v>
                </c:pt>
                <c:pt idx="8">
                  <c:v>2034</c:v>
                </c:pt>
                <c:pt idx="9">
                  <c:v>2035</c:v>
                </c:pt>
                <c:pt idx="10">
                  <c:v>2036</c:v>
                </c:pt>
                <c:pt idx="11">
                  <c:v>2037</c:v>
                </c:pt>
                <c:pt idx="12">
                  <c:v>2038</c:v>
                </c:pt>
                <c:pt idx="13">
                  <c:v>2039</c:v>
                </c:pt>
              </c:numCache>
            </c:numRef>
          </c:cat>
          <c:val>
            <c:numRef>
              <c:f>'DS Schedule (No Growth)'!$H$3:$H$17</c:f>
              <c:numCache>
                <c:formatCode>_(* #,##0_);_(* \(#,##0\);_(* "-"??_);_(@_)</c:formatCode>
                <c:ptCount val="14"/>
                <c:pt idx="0">
                  <c:v>14820750</c:v>
                </c:pt>
                <c:pt idx="1">
                  <c:v>14820750</c:v>
                </c:pt>
                <c:pt idx="2">
                  <c:v>14820750</c:v>
                </c:pt>
                <c:pt idx="3">
                  <c:v>33896625</c:v>
                </c:pt>
                <c:pt idx="4">
                  <c:v>35117000</c:v>
                </c:pt>
                <c:pt idx="5">
                  <c:v>35015625</c:v>
                </c:pt>
                <c:pt idx="6">
                  <c:v>35092625</c:v>
                </c:pt>
                <c:pt idx="7">
                  <c:v>35097375</c:v>
                </c:pt>
                <c:pt idx="8">
                  <c:v>35181500</c:v>
                </c:pt>
                <c:pt idx="9">
                  <c:v>35196375</c:v>
                </c:pt>
                <c:pt idx="10">
                  <c:v>35273625</c:v>
                </c:pt>
                <c:pt idx="11">
                  <c:v>35250500</c:v>
                </c:pt>
                <c:pt idx="12">
                  <c:v>35328125</c:v>
                </c:pt>
                <c:pt idx="13">
                  <c:v>35331750</c:v>
                </c:pt>
              </c:numCache>
            </c:numRef>
          </c:val>
          <c:extLst>
            <c:ext xmlns:c16="http://schemas.microsoft.com/office/drawing/2014/chart" uri="{C3380CC4-5D6E-409C-BE32-E72D297353CC}">
              <c16:uniqueId val="{00000001-60DA-4BB9-BA73-12FA28E2F422}"/>
            </c:ext>
          </c:extLst>
        </c:ser>
        <c:dLbls>
          <c:showLegendKey val="0"/>
          <c:showVal val="0"/>
          <c:showCatName val="0"/>
          <c:showSerName val="0"/>
          <c:showPercent val="0"/>
          <c:showBubbleSize val="0"/>
        </c:dLbls>
        <c:gapWidth val="150"/>
        <c:overlap val="100"/>
        <c:axId val="580431376"/>
        <c:axId val="580429408"/>
      </c:barChart>
      <c:lineChart>
        <c:grouping val="standard"/>
        <c:varyColors val="0"/>
        <c:ser>
          <c:idx val="1"/>
          <c:order val="1"/>
          <c:tx>
            <c:strRef>
              <c:f>'DS Schedule (No Growth)'!$C$2</c:f>
              <c:strCache>
                <c:ptCount val="1"/>
                <c:pt idx="0">
                  <c:v>FY26 Projected Revenues</c:v>
                </c:pt>
              </c:strCache>
            </c:strRef>
          </c:tx>
          <c:spPr>
            <a:ln w="28575" cap="rnd">
              <a:solidFill>
                <a:schemeClr val="accent5"/>
              </a:solidFill>
              <a:round/>
            </a:ln>
            <a:effectLst/>
          </c:spPr>
          <c:marker>
            <c:symbol val="none"/>
          </c:marker>
          <c:cat>
            <c:numRef>
              <c:f>'DS Schedule (No Growth)'!$B$3:$B$17</c:f>
              <c:numCache>
                <c:formatCode>General</c:formatCode>
                <c:ptCount val="14"/>
                <c:pt idx="0">
                  <c:v>2026</c:v>
                </c:pt>
                <c:pt idx="1">
                  <c:v>2027</c:v>
                </c:pt>
                <c:pt idx="2">
                  <c:v>2028</c:v>
                </c:pt>
                <c:pt idx="3">
                  <c:v>2029</c:v>
                </c:pt>
                <c:pt idx="4">
                  <c:v>2030</c:v>
                </c:pt>
                <c:pt idx="5">
                  <c:v>2031</c:v>
                </c:pt>
                <c:pt idx="6">
                  <c:v>2032</c:v>
                </c:pt>
                <c:pt idx="7">
                  <c:v>2033</c:v>
                </c:pt>
                <c:pt idx="8">
                  <c:v>2034</c:v>
                </c:pt>
                <c:pt idx="9">
                  <c:v>2035</c:v>
                </c:pt>
                <c:pt idx="10">
                  <c:v>2036</c:v>
                </c:pt>
                <c:pt idx="11">
                  <c:v>2037</c:v>
                </c:pt>
                <c:pt idx="12">
                  <c:v>2038</c:v>
                </c:pt>
                <c:pt idx="13">
                  <c:v>2039</c:v>
                </c:pt>
              </c:numCache>
            </c:numRef>
          </c:cat>
          <c:val>
            <c:numRef>
              <c:f>'DS Schedule (No Growth)'!$C$3:$C$17</c:f>
              <c:numCache>
                <c:formatCode>_(* #,##0_);_(* \(#,##0\);_(* "-"??_);_(@_)</c:formatCode>
                <c:ptCount val="14"/>
                <c:pt idx="0">
                  <c:v>177669000</c:v>
                </c:pt>
                <c:pt idx="1">
                  <c:v>177669000</c:v>
                </c:pt>
                <c:pt idx="2">
                  <c:v>177669000</c:v>
                </c:pt>
                <c:pt idx="3">
                  <c:v>177669000</c:v>
                </c:pt>
                <c:pt idx="4">
                  <c:v>177669000</c:v>
                </c:pt>
                <c:pt idx="5">
                  <c:v>177669000</c:v>
                </c:pt>
                <c:pt idx="6">
                  <c:v>177669000</c:v>
                </c:pt>
                <c:pt idx="7">
                  <c:v>177669000</c:v>
                </c:pt>
                <c:pt idx="8">
                  <c:v>177669000</c:v>
                </c:pt>
                <c:pt idx="9">
                  <c:v>177669000</c:v>
                </c:pt>
                <c:pt idx="10">
                  <c:v>177669000</c:v>
                </c:pt>
                <c:pt idx="11">
                  <c:v>177669000</c:v>
                </c:pt>
                <c:pt idx="12">
                  <c:v>177669000</c:v>
                </c:pt>
                <c:pt idx="13">
                  <c:v>177669000</c:v>
                </c:pt>
              </c:numCache>
            </c:numRef>
          </c:val>
          <c:smooth val="0"/>
          <c:extLst>
            <c:ext xmlns:c16="http://schemas.microsoft.com/office/drawing/2014/chart" uri="{C3380CC4-5D6E-409C-BE32-E72D297353CC}">
              <c16:uniqueId val="{00000002-60DA-4BB9-BA73-12FA28E2F422}"/>
            </c:ext>
          </c:extLst>
        </c:ser>
        <c:dLbls>
          <c:showLegendKey val="0"/>
          <c:showVal val="0"/>
          <c:showCatName val="0"/>
          <c:showSerName val="0"/>
          <c:showPercent val="0"/>
          <c:showBubbleSize val="0"/>
        </c:dLbls>
        <c:marker val="1"/>
        <c:smooth val="0"/>
        <c:axId val="580431376"/>
        <c:axId val="580429408"/>
      </c:lineChart>
      <c:dateAx>
        <c:axId val="580431376"/>
        <c:scaling>
          <c:orientation val="minMax"/>
        </c:scaling>
        <c:delete val="0"/>
        <c:axPos val="b"/>
        <c:numFmt formatCode="General" sourceLinked="1"/>
        <c:majorTickMark val="none"/>
        <c:minorTickMark val="out"/>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ysClr val="windowText" lastClr="000000"/>
                </a:solidFill>
                <a:latin typeface="+mn-lt"/>
                <a:ea typeface="+mn-ea"/>
                <a:cs typeface="+mn-cs"/>
              </a:defRPr>
            </a:pPr>
            <a:endParaRPr lang="en-US"/>
          </a:p>
        </c:txPr>
        <c:crossAx val="580429408"/>
        <c:crosses val="autoZero"/>
        <c:auto val="0"/>
        <c:lblOffset val="100"/>
        <c:baseTimeUnit val="days"/>
      </c:dateAx>
      <c:valAx>
        <c:axId val="5804294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80431376"/>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6.1690721364783353E-2"/>
          <c:y val="0.92911321084864373"/>
          <c:w val="0.89999988493327854"/>
          <c:h val="7.088678915135608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0.17109</cdr:x>
      <cdr:y>0.29879</cdr:y>
    </cdr:from>
    <cdr:to>
      <cdr:x>0.35367</cdr:x>
      <cdr:y>0.78827</cdr:y>
    </cdr:to>
    <cdr:grpSp>
      <cdr:nvGrpSpPr>
        <cdr:cNvPr id="3" name="Group 2">
          <a:extLst xmlns:a="http://schemas.openxmlformats.org/drawingml/2006/main">
            <a:ext uri="{FF2B5EF4-FFF2-40B4-BE49-F238E27FC236}">
              <a16:creationId xmlns:a16="http://schemas.microsoft.com/office/drawing/2014/main" id="{C9F89D7A-E2B7-9C33-0C7C-8533364558F4}"/>
            </a:ext>
          </a:extLst>
        </cdr:cNvPr>
        <cdr:cNvGrpSpPr/>
      </cdr:nvGrpSpPr>
      <cdr:grpSpPr>
        <a:xfrm xmlns:a="http://schemas.openxmlformats.org/drawingml/2006/main">
          <a:off x="743438" y="816279"/>
          <a:ext cx="793366" cy="1337234"/>
          <a:chOff x="3728184" y="839214"/>
          <a:chExt cx="1855564" cy="1345908"/>
        </a:xfrm>
      </cdr:grpSpPr>
      <cdr:sp macro="" textlink="">
        <cdr:nvSpPr>
          <cdr:cNvPr id="2" name="Left Brace 1">
            <a:extLst xmlns:a="http://schemas.openxmlformats.org/drawingml/2006/main">
              <a:ext uri="{FF2B5EF4-FFF2-40B4-BE49-F238E27FC236}">
                <a16:creationId xmlns:a16="http://schemas.microsoft.com/office/drawing/2014/main" id="{3B38780E-45BF-4ADC-AD75-13E3A6FE044B}"/>
              </a:ext>
            </a:extLst>
          </cdr:cNvPr>
          <cdr:cNvSpPr/>
        </cdr:nvSpPr>
        <cdr:spPr>
          <a:xfrm xmlns:a="http://schemas.openxmlformats.org/drawingml/2006/main" flipH="1">
            <a:off x="3728184" y="839214"/>
            <a:ext cx="432984" cy="1345908"/>
          </a:xfrm>
          <a:prstGeom xmlns:a="http://schemas.openxmlformats.org/drawingml/2006/main" prst="leftBrace">
            <a:avLst/>
          </a:prstGeom>
          <a:noFill xmlns:a="http://schemas.openxmlformats.org/drawingml/2006/main"/>
          <a:ln xmlns:a="http://schemas.openxmlformats.org/drawingml/2006/main" w="15875">
            <a:solidFill>
              <a:sysClr val="windowText" lastClr="000000"/>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b="1"/>
          </a:p>
        </cdr:txBody>
      </cdr:sp>
      <cdr:sp macro="" textlink="">
        <cdr:nvSpPr>
          <cdr:cNvPr id="6" name="TextBox 3">
            <a:extLst xmlns:a="http://schemas.openxmlformats.org/drawingml/2006/main">
              <a:ext uri="{FF2B5EF4-FFF2-40B4-BE49-F238E27FC236}">
                <a16:creationId xmlns:a16="http://schemas.microsoft.com/office/drawing/2014/main" id="{2FAC39A9-3884-4AFD-95E8-C4FAD128A1B7}"/>
              </a:ext>
            </a:extLst>
          </cdr:cNvPr>
          <cdr:cNvSpPr txBox="1"/>
        </cdr:nvSpPr>
        <cdr:spPr>
          <a:xfrm xmlns:a="http://schemas.openxmlformats.org/drawingml/2006/main">
            <a:off x="4252289" y="1353588"/>
            <a:ext cx="1331459" cy="314325"/>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800" b="1" dirty="0">
                <a:solidFill>
                  <a:sysClr val="windowText" lastClr="000000"/>
                </a:solidFill>
                <a:latin typeface="Calibri" panose="020F0502020204030204" pitchFamily="34" charset="0"/>
                <a:cs typeface="Calibri" panose="020F0502020204030204" pitchFamily="34" charset="0"/>
              </a:rPr>
              <a:t>8.75x</a:t>
            </a: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07C9AED-325B-44C9-9032-5315F9EE6FCD}" type="datetimeFigureOut">
              <a:rPr lang="en-US" smtClean="0"/>
              <a:t>9/23/2026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E7EEC0D-AFEA-4A77-8711-8062B374E1DB}" type="slidenum">
              <a:rPr lang="en-US" smtClean="0"/>
              <a:t>‹#›</a:t>
            </a:fld>
            <a:endParaRPr lang="en-US"/>
          </a:p>
        </p:txBody>
      </p:sp>
    </p:spTree>
    <p:extLst>
      <p:ext uri="{BB962C8B-B14F-4D97-AF65-F5344CB8AC3E}">
        <p14:creationId xmlns:p14="http://schemas.microsoft.com/office/powerpoint/2010/main" val="175473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chair, I will be presenting the Annual Debt Program Status Update, as required in STA’s Debt Policy.  This was added at the request of the Board, as part of the 2023 Series Refinancing.  </a:t>
            </a:r>
          </a:p>
        </p:txBody>
      </p:sp>
      <p:sp>
        <p:nvSpPr>
          <p:cNvPr id="4" name="Slide Number Placeholder 3"/>
          <p:cNvSpPr>
            <a:spLocks noGrp="1"/>
          </p:cNvSpPr>
          <p:nvPr>
            <p:ph type="sldNum" sz="quarter" idx="10"/>
          </p:nvPr>
        </p:nvSpPr>
        <p:spPr/>
        <p:txBody>
          <a:bodyPr/>
          <a:lstStyle/>
          <a:p>
            <a:fld id="{436C7FC6-A4DC-4F7E-A199-B30E132195A4}" type="slidenum">
              <a:rPr lang="en-US" smtClean="0"/>
              <a:t>1</a:t>
            </a:fld>
            <a:endParaRPr lang="en-US"/>
          </a:p>
        </p:txBody>
      </p:sp>
    </p:spTree>
    <p:extLst>
      <p:ext uri="{BB962C8B-B14F-4D97-AF65-F5344CB8AC3E}">
        <p14:creationId xmlns:p14="http://schemas.microsoft.com/office/powerpoint/2010/main" val="3258141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Fixed Rate</a:t>
            </a:r>
          </a:p>
          <a:p>
            <a:r>
              <a:rPr lang="en-US" dirty="0"/>
              <a:t>$301.76M in total outstanding</a:t>
            </a:r>
          </a:p>
          <a:p>
            <a:r>
              <a:rPr lang="en-US" dirty="0"/>
              <a:t>Final Maturities</a:t>
            </a:r>
          </a:p>
          <a:p>
            <a:r>
              <a:rPr lang="en-US" dirty="0"/>
              <a:t>Call Date</a:t>
            </a:r>
          </a:p>
        </p:txBody>
      </p:sp>
      <p:sp>
        <p:nvSpPr>
          <p:cNvPr id="4" name="Slide Number Placeholder 3"/>
          <p:cNvSpPr>
            <a:spLocks noGrp="1"/>
          </p:cNvSpPr>
          <p:nvPr>
            <p:ph type="sldNum" sz="quarter" idx="5"/>
          </p:nvPr>
        </p:nvSpPr>
        <p:spPr/>
        <p:txBody>
          <a:bodyPr/>
          <a:lstStyle/>
          <a:p>
            <a:fld id="{BE7EEC0D-AFEA-4A77-8711-8062B374E1DB}" type="slidenum">
              <a:rPr lang="en-US" smtClean="0"/>
              <a:t>2</a:t>
            </a:fld>
            <a:endParaRPr lang="en-US"/>
          </a:p>
        </p:txBody>
      </p:sp>
    </p:spTree>
    <p:extLst>
      <p:ext uri="{BB962C8B-B14F-4D97-AF65-F5344CB8AC3E}">
        <p14:creationId xmlns:p14="http://schemas.microsoft.com/office/powerpoint/2010/main" val="203938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Annual Debt Service Coverage ratio assumes no growth in revenue with the most recent conservative revenue assumptions as the base. </a:t>
            </a:r>
          </a:p>
        </p:txBody>
      </p:sp>
      <p:sp>
        <p:nvSpPr>
          <p:cNvPr id="4" name="Slide Number Placeholder 3"/>
          <p:cNvSpPr>
            <a:spLocks noGrp="1"/>
          </p:cNvSpPr>
          <p:nvPr>
            <p:ph type="sldNum" sz="quarter" idx="5"/>
          </p:nvPr>
        </p:nvSpPr>
        <p:spPr/>
        <p:txBody>
          <a:bodyPr/>
          <a:lstStyle/>
          <a:p>
            <a:fld id="{BE7EEC0D-AFEA-4A77-8711-8062B374E1DB}" type="slidenum">
              <a:rPr lang="en-US" smtClean="0"/>
              <a:t>3</a:t>
            </a:fld>
            <a:endParaRPr lang="en-US"/>
          </a:p>
        </p:txBody>
      </p:sp>
    </p:spTree>
    <p:extLst>
      <p:ext uri="{BB962C8B-B14F-4D97-AF65-F5344CB8AC3E}">
        <p14:creationId xmlns:p14="http://schemas.microsoft.com/office/powerpoint/2010/main" val="2259090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Covenants are at the bottom right, and STA is meeting all of them. </a:t>
            </a:r>
          </a:p>
          <a:p>
            <a:r>
              <a:rPr lang="en-US"/>
              <a:t>Bottom left shows the debt service coverage and that STA is well within the limits imposed by our debt policy of 2.0x</a:t>
            </a:r>
          </a:p>
        </p:txBody>
      </p:sp>
      <p:sp>
        <p:nvSpPr>
          <p:cNvPr id="4" name="Slide Number Placeholder 3"/>
          <p:cNvSpPr>
            <a:spLocks noGrp="1"/>
          </p:cNvSpPr>
          <p:nvPr>
            <p:ph type="sldNum" sz="quarter" idx="5"/>
          </p:nvPr>
        </p:nvSpPr>
        <p:spPr/>
        <p:txBody>
          <a:bodyPr/>
          <a:lstStyle/>
          <a:p>
            <a:fld id="{BE7EEC0D-AFEA-4A77-8711-8062B374E1DB}" type="slidenum">
              <a:rPr lang="en-US" smtClean="0"/>
              <a:t>4</a:t>
            </a:fld>
            <a:endParaRPr lang="en-US"/>
          </a:p>
        </p:txBody>
      </p:sp>
    </p:spTree>
    <p:extLst>
      <p:ext uri="{BB962C8B-B14F-4D97-AF65-F5344CB8AC3E}">
        <p14:creationId xmlns:p14="http://schemas.microsoft.com/office/powerpoint/2010/main" val="1982773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747897"/>
          </a:xfrm>
        </p:spPr>
        <p:txBody>
          <a:bodyPr wrap="square" anchor="t" anchorCtr="0">
            <a:spAutoFit/>
          </a:bodyPr>
          <a:lstStyle>
            <a:lvl1pPr algn="l">
              <a:defRPr sz="2700" baseline="0">
                <a:latin typeface="Arial" charset="0"/>
                <a:ea typeface="Arial" charset="0"/>
                <a:cs typeface="Arial" charset="0"/>
              </a:defRPr>
            </a:lvl1pPr>
          </a:lstStyle>
          <a:p>
            <a:r>
              <a:rPr lang="en-US"/>
              <a:t>Click to edit Title. Adjust from 36 – 40 pt. font. Two lines maximum.</a:t>
            </a:r>
          </a:p>
        </p:txBody>
      </p:sp>
      <p:sp>
        <p:nvSpPr>
          <p:cNvPr id="3" name="Subtitle 2"/>
          <p:cNvSpPr>
            <a:spLocks noGrp="1"/>
          </p:cNvSpPr>
          <p:nvPr>
            <p:ph type="subTitle" idx="1" hasCustomPrompt="1"/>
          </p:nvPr>
        </p:nvSpPr>
        <p:spPr>
          <a:xfrm>
            <a:off x="578708" y="3244335"/>
            <a:ext cx="7693923" cy="281103"/>
          </a:xfrm>
        </p:spPr>
        <p:txBody>
          <a:bodyPr wrap="square">
            <a:spAutoFit/>
          </a:bodyPr>
          <a:lstStyle>
            <a:lvl1pPr marL="0" indent="0" algn="l">
              <a:buNone/>
              <a:defRPr sz="1800" b="1">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subtitle</a:t>
            </a:r>
          </a:p>
        </p:txBody>
      </p:sp>
      <p:sp>
        <p:nvSpPr>
          <p:cNvPr id="20" name="Text Placeholder 19"/>
          <p:cNvSpPr>
            <a:spLocks noGrp="1"/>
          </p:cNvSpPr>
          <p:nvPr>
            <p:ph type="body" sz="quarter" idx="10"/>
          </p:nvPr>
        </p:nvSpPr>
        <p:spPr>
          <a:xfrm>
            <a:off x="578708" y="5961880"/>
            <a:ext cx="1562064" cy="974626"/>
          </a:xfrm>
        </p:spPr>
        <p:txBody>
          <a:bodyPr>
            <a:noAutofit/>
          </a:bodyPr>
          <a:lstStyle>
            <a:lvl1pPr marL="0" indent="0">
              <a:lnSpc>
                <a:spcPct val="120000"/>
              </a:lnSpc>
              <a:spcBef>
                <a:spcPts val="0"/>
              </a:spcBef>
              <a:buFontTx/>
              <a:buNone/>
              <a:defRPr sz="675" b="0" i="0">
                <a:latin typeface="Arial" charset="0"/>
                <a:ea typeface="Arial" charset="0"/>
                <a:cs typeface="Arial" charset="0"/>
              </a:defRPr>
            </a:lvl1pPr>
            <a:lvl2pPr marL="0" indent="0">
              <a:lnSpc>
                <a:spcPct val="120000"/>
              </a:lnSpc>
              <a:spcBef>
                <a:spcPts val="0"/>
              </a:spcBef>
              <a:buFontTx/>
              <a:buNone/>
              <a:defRPr sz="675" b="0" i="0">
                <a:latin typeface="Arial" charset="0"/>
                <a:ea typeface="Arial" charset="0"/>
                <a:cs typeface="Arial" charset="0"/>
              </a:defRPr>
            </a:lvl2pPr>
            <a:lvl3pPr marL="0" indent="0">
              <a:lnSpc>
                <a:spcPct val="120000"/>
              </a:lnSpc>
              <a:spcBef>
                <a:spcPts val="0"/>
              </a:spcBef>
              <a:buFontTx/>
              <a:buNone/>
              <a:defRPr sz="675" b="0" i="0">
                <a:latin typeface="Arial" charset="0"/>
                <a:ea typeface="Arial" charset="0"/>
                <a:cs typeface="Arial" charset="0"/>
              </a:defRPr>
            </a:lvl3pPr>
            <a:lvl4pPr marL="0" indent="0">
              <a:lnSpc>
                <a:spcPct val="120000"/>
              </a:lnSpc>
              <a:spcBef>
                <a:spcPts val="0"/>
              </a:spcBef>
              <a:buFontTx/>
              <a:buNone/>
              <a:defRPr sz="675" b="0" i="0">
                <a:latin typeface="Arial" charset="0"/>
                <a:ea typeface="Arial" charset="0"/>
                <a:cs typeface="Arial" charset="0"/>
              </a:defRPr>
            </a:lvl4pPr>
            <a:lvl5pPr marL="0" indent="0">
              <a:lnSpc>
                <a:spcPct val="100000"/>
              </a:lnSpc>
              <a:buFontTx/>
              <a:buNone/>
              <a:defRPr sz="825"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2300416" y="5972638"/>
            <a:ext cx="1562064" cy="974626"/>
          </a:xfrm>
        </p:spPr>
        <p:txBody>
          <a:bodyPr>
            <a:noAutofit/>
          </a:bodyPr>
          <a:lstStyle>
            <a:lvl1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1pPr>
            <a:lvl2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2pPr>
            <a:lvl3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3pPr>
            <a:lvl4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4pPr>
            <a:lvl5pPr marL="0" indent="0">
              <a:lnSpc>
                <a:spcPct val="100000"/>
              </a:lnSpc>
              <a:buFontTx/>
              <a:buNone/>
              <a:defRPr sz="825"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19"/>
          <p:cNvSpPr>
            <a:spLocks noGrp="1"/>
          </p:cNvSpPr>
          <p:nvPr>
            <p:ph type="body" sz="quarter" idx="12"/>
          </p:nvPr>
        </p:nvSpPr>
        <p:spPr>
          <a:xfrm>
            <a:off x="4013886" y="5972638"/>
            <a:ext cx="1562064" cy="936154"/>
          </a:xfrm>
        </p:spPr>
        <p:txBody>
          <a:bodyPr>
            <a:noAutofit/>
          </a:bodyPr>
          <a:lstStyle>
            <a:lvl1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1pPr>
            <a:lvl2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2pPr>
            <a:lvl3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3pPr>
            <a:lvl4pPr marL="0" indent="0" algn="l" defTabSz="685800" rtl="0" eaLnBrk="1" latinLnBrk="0" hangingPunct="1">
              <a:lnSpc>
                <a:spcPct val="120000"/>
              </a:lnSpc>
              <a:spcBef>
                <a:spcPts val="0"/>
              </a:spcBef>
              <a:buClr>
                <a:schemeClr val="accent2"/>
              </a:buClr>
              <a:buFontTx/>
              <a:buNone/>
              <a:defRPr lang="en-US" sz="675" b="0" i="0" kern="1200" dirty="0" smtClean="0">
                <a:solidFill>
                  <a:schemeClr val="tx2"/>
                </a:solidFill>
                <a:latin typeface="Arial" charset="0"/>
                <a:ea typeface="Arial" charset="0"/>
                <a:cs typeface="Arial" charset="0"/>
              </a:defRPr>
            </a:lvl4pPr>
            <a:lvl5pPr marL="0" indent="0">
              <a:lnSpc>
                <a:spcPct val="100000"/>
              </a:lnSpc>
              <a:buFontTx/>
              <a:buNone/>
              <a:defRPr sz="788"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6"/>
          <p:cNvSpPr>
            <a:spLocks noGrp="1"/>
          </p:cNvSpPr>
          <p:nvPr>
            <p:ph sz="quarter" idx="15" hasCustomPrompt="1"/>
          </p:nvPr>
        </p:nvSpPr>
        <p:spPr>
          <a:xfrm>
            <a:off x="578708" y="4956057"/>
            <a:ext cx="5929312" cy="274320"/>
          </a:xfrm>
        </p:spPr>
        <p:txBody>
          <a:bodyPr>
            <a:noAutofit/>
          </a:bodyPr>
          <a:lstStyle>
            <a:lvl1pPr marL="0" indent="0">
              <a:spcBef>
                <a:spcPts val="900"/>
              </a:spcBef>
              <a:buFontTx/>
              <a:buNone/>
              <a:defRPr sz="1050" b="1" baseline="0"/>
            </a:lvl1pPr>
          </a:lstStyle>
          <a:p>
            <a:pPr lvl="0"/>
            <a:r>
              <a:rPr lang="en-US"/>
              <a:t>Click to add Presenters Name, Name &amp; Name</a:t>
            </a:r>
          </a:p>
        </p:txBody>
      </p:sp>
      <p:sp>
        <p:nvSpPr>
          <p:cNvPr id="14" name="Content Placeholder 6"/>
          <p:cNvSpPr>
            <a:spLocks noGrp="1"/>
          </p:cNvSpPr>
          <p:nvPr>
            <p:ph sz="quarter" idx="16" hasCustomPrompt="1"/>
          </p:nvPr>
        </p:nvSpPr>
        <p:spPr>
          <a:xfrm>
            <a:off x="578708" y="4689955"/>
            <a:ext cx="5929312" cy="274320"/>
          </a:xfrm>
        </p:spPr>
        <p:txBody>
          <a:bodyPr>
            <a:noAutofit/>
          </a:bodyPr>
          <a:lstStyle>
            <a:lvl1pPr marL="0" indent="0">
              <a:spcBef>
                <a:spcPts val="900"/>
              </a:spcBef>
              <a:buFontTx/>
              <a:buNone/>
              <a:defRPr sz="1050" b="1" baseline="0"/>
            </a:lvl1pPr>
          </a:lstStyle>
          <a:p>
            <a:pPr lvl="0"/>
            <a:r>
              <a:rPr lang="en-US"/>
              <a:t>Click to add “Presented By:”</a:t>
            </a:r>
          </a:p>
        </p:txBody>
      </p:sp>
      <p:sp>
        <p:nvSpPr>
          <p:cNvPr id="15" name="Content Placeholder 6"/>
          <p:cNvSpPr>
            <a:spLocks noGrp="1"/>
          </p:cNvSpPr>
          <p:nvPr>
            <p:ph sz="quarter" idx="17" hasCustomPrompt="1"/>
          </p:nvPr>
        </p:nvSpPr>
        <p:spPr>
          <a:xfrm>
            <a:off x="578708" y="5555495"/>
            <a:ext cx="3150611" cy="320040"/>
          </a:xfrm>
        </p:spPr>
        <p:txBody>
          <a:bodyPr>
            <a:noAutofit/>
          </a:bodyPr>
          <a:lstStyle>
            <a:lvl1pPr marL="0" indent="0">
              <a:spcBef>
                <a:spcPts val="900"/>
              </a:spcBef>
              <a:buFontTx/>
              <a:buNone/>
              <a:defRPr sz="1050" b="0" baseline="0"/>
            </a:lvl1pPr>
          </a:lstStyle>
          <a:p>
            <a:pPr lvl="0"/>
            <a:r>
              <a:rPr lang="en-US"/>
              <a:t>Click to add Date</a:t>
            </a:r>
          </a:p>
        </p:txBody>
      </p:sp>
    </p:spTree>
    <p:extLst>
      <p:ext uri="{BB962C8B-B14F-4D97-AF65-F5344CB8AC3E}">
        <p14:creationId xmlns:p14="http://schemas.microsoft.com/office/powerpoint/2010/main" val="277081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No Address">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747897"/>
          </a:xfrm>
        </p:spPr>
        <p:txBody>
          <a:bodyPr wrap="square" anchor="t" anchorCtr="0">
            <a:spAutoFit/>
          </a:bodyPr>
          <a:lstStyle>
            <a:lvl1pPr algn="l">
              <a:defRPr sz="2700" baseline="0">
                <a:latin typeface="Arial" charset="0"/>
                <a:ea typeface="Arial" charset="0"/>
                <a:cs typeface="Arial" charset="0"/>
              </a:defRPr>
            </a:lvl1pPr>
          </a:lstStyle>
          <a:p>
            <a:r>
              <a:rPr lang="en-US"/>
              <a:t>Click to edit Title. Adjust from 36 – 40 pt. font. Two lines maximum.</a:t>
            </a:r>
          </a:p>
        </p:txBody>
      </p:sp>
      <p:sp>
        <p:nvSpPr>
          <p:cNvPr id="3" name="Subtitle 2"/>
          <p:cNvSpPr>
            <a:spLocks noGrp="1"/>
          </p:cNvSpPr>
          <p:nvPr>
            <p:ph type="subTitle" idx="1" hasCustomPrompt="1"/>
          </p:nvPr>
        </p:nvSpPr>
        <p:spPr>
          <a:xfrm>
            <a:off x="578708" y="3244335"/>
            <a:ext cx="7693923" cy="281103"/>
          </a:xfrm>
        </p:spPr>
        <p:txBody>
          <a:bodyPr wrap="square">
            <a:spAutoFit/>
          </a:bodyPr>
          <a:lstStyle>
            <a:lvl1pPr marL="0" indent="0" algn="l">
              <a:buNone/>
              <a:defRPr sz="1800" b="1">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subtitle style</a:t>
            </a:r>
          </a:p>
        </p:txBody>
      </p:sp>
    </p:spTree>
    <p:extLst>
      <p:ext uri="{BB962C8B-B14F-4D97-AF65-F5344CB8AC3E}">
        <p14:creationId xmlns:p14="http://schemas.microsoft.com/office/powerpoint/2010/main" val="36815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ters">
    <p:spTree>
      <p:nvGrpSpPr>
        <p:cNvPr id="1" name=""/>
        <p:cNvGrpSpPr/>
        <p:nvPr/>
      </p:nvGrpSpPr>
      <p:grpSpPr>
        <a:xfrm>
          <a:off x="0" y="0"/>
          <a:ext cx="0" cy="0"/>
          <a:chOff x="0" y="0"/>
          <a:chExt cx="0" cy="0"/>
        </a:xfrm>
      </p:grpSpPr>
      <p:sp>
        <p:nvSpPr>
          <p:cNvPr id="26" name="Text Placeholder 25"/>
          <p:cNvSpPr>
            <a:spLocks noGrp="1"/>
          </p:cNvSpPr>
          <p:nvPr>
            <p:ph type="body" sz="quarter" idx="10" hasCustomPrompt="1"/>
          </p:nvPr>
        </p:nvSpPr>
        <p:spPr>
          <a:xfrm>
            <a:off x="4765639" y="1217904"/>
            <a:ext cx="3657595" cy="415498"/>
          </a:xfrm>
        </p:spPr>
        <p:txBody>
          <a:bodyPr/>
          <a:lstStyle>
            <a:lvl1pPr marL="0" indent="0">
              <a:buFontTx/>
              <a:buNone/>
              <a:defRPr sz="1350" b="1">
                <a:latin typeface="Georgia" panose="02040502050405020303" pitchFamily="18"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Name Goes Here</a:t>
            </a:r>
          </a:p>
        </p:txBody>
      </p:sp>
      <p:sp>
        <p:nvSpPr>
          <p:cNvPr id="27" name="Text Placeholder 25"/>
          <p:cNvSpPr>
            <a:spLocks noGrp="1"/>
          </p:cNvSpPr>
          <p:nvPr>
            <p:ph type="body" sz="quarter" idx="11" hasCustomPrompt="1"/>
          </p:nvPr>
        </p:nvSpPr>
        <p:spPr>
          <a:xfrm>
            <a:off x="864824" y="1219530"/>
            <a:ext cx="3657595" cy="415498"/>
          </a:xfrm>
        </p:spPr>
        <p:txBody>
          <a:bodyPr/>
          <a:lstStyle>
            <a:lvl1pPr marL="0" indent="0">
              <a:buFontTx/>
              <a:buNone/>
              <a:defRPr sz="1350" b="1" baseline="0">
                <a:latin typeface="Georgia" panose="02040502050405020303" pitchFamily="18"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Name Goes Here</a:t>
            </a:r>
          </a:p>
        </p:txBody>
      </p:sp>
      <p:sp>
        <p:nvSpPr>
          <p:cNvPr id="30" name="Text Placeholder 25"/>
          <p:cNvSpPr>
            <a:spLocks noGrp="1"/>
          </p:cNvSpPr>
          <p:nvPr>
            <p:ph type="body" sz="quarter" idx="12" hasCustomPrompt="1"/>
          </p:nvPr>
        </p:nvSpPr>
        <p:spPr>
          <a:xfrm>
            <a:off x="864824" y="1518227"/>
            <a:ext cx="3657595"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2" name="Text Placeholder 25"/>
          <p:cNvSpPr>
            <a:spLocks noGrp="1"/>
          </p:cNvSpPr>
          <p:nvPr>
            <p:ph type="body" sz="quarter" idx="13" hasCustomPrompt="1"/>
          </p:nvPr>
        </p:nvSpPr>
        <p:spPr>
          <a:xfrm>
            <a:off x="4765639" y="1518227"/>
            <a:ext cx="3657595"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3" name="Text Placeholder 25"/>
          <p:cNvSpPr>
            <a:spLocks noGrp="1"/>
          </p:cNvSpPr>
          <p:nvPr>
            <p:ph type="body" sz="quarter" idx="14" hasCustomPrompt="1"/>
          </p:nvPr>
        </p:nvSpPr>
        <p:spPr>
          <a:xfrm>
            <a:off x="864824" y="1930159"/>
            <a:ext cx="3657595" cy="1449178"/>
          </a:xfrm>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34" name="Text Placeholder 25"/>
          <p:cNvSpPr>
            <a:spLocks noGrp="1"/>
          </p:cNvSpPr>
          <p:nvPr>
            <p:ph type="body" sz="quarter" idx="15" hasCustomPrompt="1"/>
          </p:nvPr>
        </p:nvSpPr>
        <p:spPr>
          <a:xfrm>
            <a:off x="4765639" y="1930159"/>
            <a:ext cx="3657595" cy="1449178"/>
          </a:xfrm>
        </p:spPr>
        <p:txBody>
          <a:bodyPr>
            <a:noAutofit/>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35" name="Text Placeholder 25"/>
          <p:cNvSpPr>
            <a:spLocks noGrp="1"/>
          </p:cNvSpPr>
          <p:nvPr>
            <p:ph type="body" sz="quarter" idx="16" hasCustomPrompt="1"/>
          </p:nvPr>
        </p:nvSpPr>
        <p:spPr>
          <a:xfrm>
            <a:off x="4765639" y="3796099"/>
            <a:ext cx="3657595" cy="369332"/>
          </a:xfrm>
        </p:spPr>
        <p:txBody>
          <a:bodyPr/>
          <a:lstStyle>
            <a:lvl1pPr marL="0" indent="0">
              <a:buFontTx/>
              <a:buNone/>
              <a:defRPr sz="1200" b="1">
                <a:latin typeface="Georgia" panose="02040502050405020303" pitchFamily="18"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Name Goes Here</a:t>
            </a:r>
          </a:p>
        </p:txBody>
      </p:sp>
      <p:sp>
        <p:nvSpPr>
          <p:cNvPr id="36" name="Text Placeholder 25"/>
          <p:cNvSpPr>
            <a:spLocks noGrp="1"/>
          </p:cNvSpPr>
          <p:nvPr>
            <p:ph type="body" sz="quarter" idx="17" hasCustomPrompt="1"/>
          </p:nvPr>
        </p:nvSpPr>
        <p:spPr>
          <a:xfrm>
            <a:off x="864824" y="3797725"/>
            <a:ext cx="3657595" cy="415498"/>
          </a:xfrm>
        </p:spPr>
        <p:txBody>
          <a:bodyPr/>
          <a:lstStyle>
            <a:lvl1pPr marL="0" indent="0">
              <a:buFontTx/>
              <a:buNone/>
              <a:defRPr sz="1350" b="1">
                <a:latin typeface="Georgia" panose="02040502050405020303" pitchFamily="18"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Name Goes Here</a:t>
            </a:r>
          </a:p>
        </p:txBody>
      </p:sp>
      <p:sp>
        <p:nvSpPr>
          <p:cNvPr id="37" name="Text Placeholder 25"/>
          <p:cNvSpPr>
            <a:spLocks noGrp="1"/>
          </p:cNvSpPr>
          <p:nvPr>
            <p:ph type="body" sz="quarter" idx="18" hasCustomPrompt="1"/>
          </p:nvPr>
        </p:nvSpPr>
        <p:spPr>
          <a:xfrm>
            <a:off x="864824" y="4096422"/>
            <a:ext cx="3657595"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8" name="Text Placeholder 25"/>
          <p:cNvSpPr>
            <a:spLocks noGrp="1"/>
          </p:cNvSpPr>
          <p:nvPr>
            <p:ph type="body" sz="quarter" idx="19" hasCustomPrompt="1"/>
          </p:nvPr>
        </p:nvSpPr>
        <p:spPr>
          <a:xfrm>
            <a:off x="4765639" y="4096422"/>
            <a:ext cx="3657595"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9" name="Text Placeholder 25"/>
          <p:cNvSpPr>
            <a:spLocks noGrp="1"/>
          </p:cNvSpPr>
          <p:nvPr>
            <p:ph type="body" sz="quarter" idx="20" hasCustomPrompt="1"/>
          </p:nvPr>
        </p:nvSpPr>
        <p:spPr>
          <a:xfrm>
            <a:off x="864824" y="4486838"/>
            <a:ext cx="3657595" cy="1449178"/>
          </a:xfrm>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40" name="Text Placeholder 25"/>
          <p:cNvSpPr>
            <a:spLocks noGrp="1"/>
          </p:cNvSpPr>
          <p:nvPr>
            <p:ph type="body" sz="quarter" idx="21" hasCustomPrompt="1"/>
          </p:nvPr>
        </p:nvSpPr>
        <p:spPr>
          <a:xfrm>
            <a:off x="4765639" y="4486838"/>
            <a:ext cx="3657595" cy="1449178"/>
          </a:xfrm>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cxnSp>
        <p:nvCxnSpPr>
          <p:cNvPr id="14" name="Straight Connector 13"/>
          <p:cNvCxnSpPr/>
          <p:nvPr/>
        </p:nvCxnSpPr>
        <p:spPr>
          <a:xfrm>
            <a:off x="864825"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64825"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65638"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65638"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95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resenters with Pictures">
    <p:spTree>
      <p:nvGrpSpPr>
        <p:cNvPr id="1" name=""/>
        <p:cNvGrpSpPr/>
        <p:nvPr/>
      </p:nvGrpSpPr>
      <p:grpSpPr>
        <a:xfrm>
          <a:off x="0" y="0"/>
          <a:ext cx="0" cy="0"/>
          <a:chOff x="0" y="0"/>
          <a:chExt cx="0" cy="0"/>
        </a:xfrm>
      </p:grpSpPr>
      <p:sp>
        <p:nvSpPr>
          <p:cNvPr id="44" name="Picture Placeholder 4"/>
          <p:cNvSpPr>
            <a:spLocks noGrp="1"/>
          </p:cNvSpPr>
          <p:nvPr>
            <p:ph type="pic" sz="quarter" idx="28"/>
          </p:nvPr>
        </p:nvSpPr>
        <p:spPr>
          <a:xfrm>
            <a:off x="4796548" y="3551826"/>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p>
        </p:txBody>
      </p:sp>
      <p:sp>
        <p:nvSpPr>
          <p:cNvPr id="31" name="Picture Placeholder 4"/>
          <p:cNvSpPr>
            <a:spLocks noGrp="1"/>
          </p:cNvSpPr>
          <p:nvPr>
            <p:ph type="pic" sz="quarter" idx="27"/>
          </p:nvPr>
        </p:nvSpPr>
        <p:spPr>
          <a:xfrm>
            <a:off x="710862" y="3550808"/>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p>
        </p:txBody>
      </p:sp>
      <p:sp>
        <p:nvSpPr>
          <p:cNvPr id="26" name="Text Placeholder 25"/>
          <p:cNvSpPr>
            <a:spLocks noGrp="1"/>
          </p:cNvSpPr>
          <p:nvPr>
            <p:ph type="body" sz="quarter" idx="10" hasCustomPrompt="1"/>
          </p:nvPr>
        </p:nvSpPr>
        <p:spPr>
          <a:xfrm>
            <a:off x="5174438" y="1777496"/>
            <a:ext cx="3577491" cy="415498"/>
          </a:xfrm>
        </p:spPr>
        <p:txBody>
          <a:bodyPr>
            <a:normAutofit/>
          </a:bodyPr>
          <a:lstStyle>
            <a:lvl1pPr marL="0" indent="0">
              <a:buFontTx/>
              <a:buNone/>
              <a:defRPr lang="en-US" sz="1350" b="1" kern="1200" baseline="0" dirty="0" smtClean="0">
                <a:solidFill>
                  <a:schemeClr val="tx2"/>
                </a:solidFill>
                <a:latin typeface="Georgia" panose="02040502050405020303" pitchFamily="18" charset="0"/>
                <a:ea typeface="Arial" charset="0"/>
                <a:cs typeface="Arial"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marL="0" lvl="0" indent="0" algn="l" defTabSz="685800" rtl="0" eaLnBrk="1" latinLnBrk="0" hangingPunct="1">
              <a:lnSpc>
                <a:spcPct val="110000"/>
              </a:lnSpc>
              <a:spcBef>
                <a:spcPts val="900"/>
              </a:spcBef>
              <a:buClr>
                <a:schemeClr val="accent2"/>
              </a:buClr>
              <a:buSzPct val="90000"/>
              <a:buFontTx/>
              <a:buNone/>
            </a:pPr>
            <a:r>
              <a:rPr lang="en-US"/>
              <a:t>Name Goes Here</a:t>
            </a:r>
          </a:p>
        </p:txBody>
      </p:sp>
      <p:sp>
        <p:nvSpPr>
          <p:cNvPr id="27" name="Text Placeholder 25"/>
          <p:cNvSpPr>
            <a:spLocks noGrp="1"/>
          </p:cNvSpPr>
          <p:nvPr>
            <p:ph type="body" sz="quarter" idx="11" hasCustomPrompt="1"/>
          </p:nvPr>
        </p:nvSpPr>
        <p:spPr>
          <a:xfrm>
            <a:off x="1090729" y="1778104"/>
            <a:ext cx="3642637" cy="415498"/>
          </a:xfrm>
          <a:ln>
            <a:noFill/>
          </a:ln>
        </p:spPr>
        <p:txBody>
          <a:bodyPr/>
          <a:lstStyle>
            <a:lvl1pPr marL="0" indent="0">
              <a:buFontTx/>
              <a:buNone/>
              <a:defRPr sz="1350" b="1" baseline="0">
                <a:latin typeface="Georgia" panose="02040502050405020303" pitchFamily="18"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Name Goes Here</a:t>
            </a:r>
          </a:p>
        </p:txBody>
      </p:sp>
      <p:sp>
        <p:nvSpPr>
          <p:cNvPr id="30" name="Text Placeholder 25"/>
          <p:cNvSpPr>
            <a:spLocks noGrp="1"/>
          </p:cNvSpPr>
          <p:nvPr>
            <p:ph type="body" sz="quarter" idx="12" hasCustomPrompt="1"/>
          </p:nvPr>
        </p:nvSpPr>
        <p:spPr>
          <a:xfrm>
            <a:off x="1090729" y="2076801"/>
            <a:ext cx="2744651" cy="276999"/>
          </a:xfrm>
          <a:ln>
            <a:noFill/>
          </a:ln>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2" name="Text Placeholder 25"/>
          <p:cNvSpPr>
            <a:spLocks noGrp="1"/>
          </p:cNvSpPr>
          <p:nvPr>
            <p:ph type="body" sz="quarter" idx="13" hasCustomPrompt="1"/>
          </p:nvPr>
        </p:nvSpPr>
        <p:spPr>
          <a:xfrm>
            <a:off x="5174438" y="2077819"/>
            <a:ext cx="2744651"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3" name="Text Placeholder 25"/>
          <p:cNvSpPr>
            <a:spLocks noGrp="1"/>
          </p:cNvSpPr>
          <p:nvPr>
            <p:ph type="body" sz="quarter" idx="14" hasCustomPrompt="1"/>
          </p:nvPr>
        </p:nvSpPr>
        <p:spPr>
          <a:xfrm>
            <a:off x="1090729" y="2467219"/>
            <a:ext cx="3642637" cy="826573"/>
          </a:xfrm>
          <a:ln>
            <a:noFill/>
          </a:ln>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34" name="Text Placeholder 25"/>
          <p:cNvSpPr>
            <a:spLocks noGrp="1"/>
          </p:cNvSpPr>
          <p:nvPr>
            <p:ph type="body" sz="quarter" idx="15" hasCustomPrompt="1"/>
          </p:nvPr>
        </p:nvSpPr>
        <p:spPr>
          <a:xfrm>
            <a:off x="5174438" y="2468237"/>
            <a:ext cx="3577309" cy="826573"/>
          </a:xfrm>
        </p:spPr>
        <p:txBody>
          <a:bodyPr>
            <a:noAutofit/>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35" name="Text Placeholder 25"/>
          <p:cNvSpPr>
            <a:spLocks noGrp="1"/>
          </p:cNvSpPr>
          <p:nvPr>
            <p:ph type="body" sz="quarter" idx="16" hasCustomPrompt="1"/>
          </p:nvPr>
        </p:nvSpPr>
        <p:spPr>
          <a:xfrm>
            <a:off x="5163680" y="4430997"/>
            <a:ext cx="3577491" cy="415498"/>
          </a:xfrm>
        </p:spPr>
        <p:txBody>
          <a:bodyPr>
            <a:normAutofit/>
          </a:bodyPr>
          <a:lstStyle>
            <a:lvl1pPr marL="0" indent="0">
              <a:buFontTx/>
              <a:buNone/>
              <a:defRPr lang="en-US" sz="1350" b="1" kern="1200" baseline="0" dirty="0" smtClean="0">
                <a:solidFill>
                  <a:schemeClr val="tx2"/>
                </a:solidFill>
                <a:latin typeface="Georgia" panose="02040502050405020303" pitchFamily="18" charset="0"/>
                <a:ea typeface="Arial" charset="0"/>
                <a:cs typeface="Arial"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marL="0" lvl="0" indent="0" algn="l" defTabSz="685800" rtl="0" eaLnBrk="1" latinLnBrk="0" hangingPunct="1">
              <a:lnSpc>
                <a:spcPct val="110000"/>
              </a:lnSpc>
              <a:spcBef>
                <a:spcPts val="900"/>
              </a:spcBef>
              <a:buClr>
                <a:schemeClr val="accent2"/>
              </a:buClr>
              <a:buSzPct val="90000"/>
              <a:buFontTx/>
              <a:buNone/>
            </a:pPr>
            <a:r>
              <a:rPr lang="en-US"/>
              <a:t>Name Goes Here</a:t>
            </a:r>
          </a:p>
        </p:txBody>
      </p:sp>
      <p:sp>
        <p:nvSpPr>
          <p:cNvPr id="36" name="Text Placeholder 25"/>
          <p:cNvSpPr>
            <a:spLocks noGrp="1"/>
          </p:cNvSpPr>
          <p:nvPr>
            <p:ph type="body" sz="quarter" idx="17" hasCustomPrompt="1"/>
          </p:nvPr>
        </p:nvSpPr>
        <p:spPr>
          <a:xfrm>
            <a:off x="1079971" y="4431605"/>
            <a:ext cx="3642637" cy="415498"/>
          </a:xfrm>
          <a:ln>
            <a:noFill/>
          </a:ln>
        </p:spPr>
        <p:txBody>
          <a:bodyPr>
            <a:normAutofit/>
          </a:bodyPr>
          <a:lstStyle>
            <a:lvl1pPr marL="0" indent="0">
              <a:buFontTx/>
              <a:buNone/>
              <a:defRPr lang="en-US" sz="1350" b="1" kern="1200" baseline="0" dirty="0" smtClean="0">
                <a:solidFill>
                  <a:schemeClr val="tx2"/>
                </a:solidFill>
                <a:latin typeface="Georgia" panose="02040502050405020303" pitchFamily="18" charset="0"/>
                <a:ea typeface="Arial" charset="0"/>
                <a:cs typeface="Arial" charset="0"/>
              </a:defRPr>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marL="0" lvl="0" indent="0" algn="l" defTabSz="685800" rtl="0" eaLnBrk="1" latinLnBrk="0" hangingPunct="1">
              <a:lnSpc>
                <a:spcPct val="110000"/>
              </a:lnSpc>
              <a:spcBef>
                <a:spcPts val="900"/>
              </a:spcBef>
              <a:buClr>
                <a:schemeClr val="accent2"/>
              </a:buClr>
              <a:buSzPct val="90000"/>
              <a:buFontTx/>
              <a:buNone/>
            </a:pPr>
            <a:r>
              <a:rPr lang="en-US"/>
              <a:t>Name Goes Here</a:t>
            </a:r>
          </a:p>
        </p:txBody>
      </p:sp>
      <p:sp>
        <p:nvSpPr>
          <p:cNvPr id="37" name="Text Placeholder 25"/>
          <p:cNvSpPr>
            <a:spLocks noGrp="1"/>
          </p:cNvSpPr>
          <p:nvPr>
            <p:ph type="body" sz="quarter" idx="18" hasCustomPrompt="1"/>
          </p:nvPr>
        </p:nvSpPr>
        <p:spPr>
          <a:xfrm>
            <a:off x="1079970" y="4730302"/>
            <a:ext cx="2744651" cy="276999"/>
          </a:xfrm>
          <a:ln>
            <a:noFill/>
          </a:ln>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8" name="Text Placeholder 25"/>
          <p:cNvSpPr>
            <a:spLocks noGrp="1"/>
          </p:cNvSpPr>
          <p:nvPr>
            <p:ph type="body" sz="quarter" idx="19" hasCustomPrompt="1"/>
          </p:nvPr>
        </p:nvSpPr>
        <p:spPr>
          <a:xfrm>
            <a:off x="5163680" y="4731320"/>
            <a:ext cx="2744651" cy="276999"/>
          </a:xfrm>
        </p:spPr>
        <p:txBody>
          <a:bodyPr/>
          <a:lstStyle>
            <a:lvl1pPr marL="0" indent="0">
              <a:buFontTx/>
              <a:buNone/>
              <a:defRPr sz="900" b="0" baseline="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Title Goes Here</a:t>
            </a:r>
          </a:p>
        </p:txBody>
      </p:sp>
      <p:sp>
        <p:nvSpPr>
          <p:cNvPr id="39" name="Text Placeholder 25"/>
          <p:cNvSpPr>
            <a:spLocks noGrp="1"/>
          </p:cNvSpPr>
          <p:nvPr>
            <p:ph type="body" sz="quarter" idx="20" hasCustomPrompt="1"/>
          </p:nvPr>
        </p:nvSpPr>
        <p:spPr>
          <a:xfrm>
            <a:off x="1079972" y="5131478"/>
            <a:ext cx="3652858" cy="826573"/>
          </a:xfrm>
          <a:ln>
            <a:noFill/>
          </a:ln>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40" name="Text Placeholder 25"/>
          <p:cNvSpPr>
            <a:spLocks noGrp="1"/>
          </p:cNvSpPr>
          <p:nvPr>
            <p:ph type="body" sz="quarter" idx="21" hasCustomPrompt="1"/>
          </p:nvPr>
        </p:nvSpPr>
        <p:spPr>
          <a:xfrm>
            <a:off x="5163680" y="5132496"/>
            <a:ext cx="3587530" cy="826573"/>
          </a:xfrm>
        </p:spPr>
        <p:txBody>
          <a:bodyPr>
            <a:noAutofit/>
          </a:bodyPr>
          <a:lstStyle>
            <a:lvl1pPr marL="0" indent="0">
              <a:buFontTx/>
              <a:buNone/>
              <a:defRPr sz="900" b="0"/>
            </a:lvl1pPr>
            <a:lvl2pPr marL="34290" indent="0">
              <a:buFontTx/>
              <a:buNone/>
              <a:defRPr sz="1500"/>
            </a:lvl2pPr>
            <a:lvl3pPr marL="377190" indent="0">
              <a:buFontTx/>
              <a:buNone/>
              <a:defRPr sz="1500"/>
            </a:lvl3pPr>
            <a:lvl4pPr marL="582930" indent="0">
              <a:buFontTx/>
              <a:buNone/>
              <a:defRPr sz="1500"/>
            </a:lvl4pPr>
            <a:lvl5pPr marL="171450" indent="0">
              <a:buFontTx/>
              <a:buNone/>
              <a:defRPr sz="1500"/>
            </a:lvl5pPr>
          </a:lstStyle>
          <a:p>
            <a:pPr lvl="0"/>
            <a:r>
              <a:rPr lang="en-US"/>
              <a:t>Description goes here</a:t>
            </a:r>
          </a:p>
        </p:txBody>
      </p:sp>
      <p:sp>
        <p:nvSpPr>
          <p:cNvPr id="41" name="Picture Placeholder 4"/>
          <p:cNvSpPr>
            <a:spLocks noGrp="1"/>
          </p:cNvSpPr>
          <p:nvPr>
            <p:ph type="pic" sz="quarter" idx="23"/>
          </p:nvPr>
        </p:nvSpPr>
        <p:spPr>
          <a:xfrm>
            <a:off x="710862" y="892609"/>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p>
        </p:txBody>
      </p:sp>
      <p:sp>
        <p:nvSpPr>
          <p:cNvPr id="28" name="Picture Placeholder 4"/>
          <p:cNvSpPr>
            <a:spLocks noGrp="1"/>
          </p:cNvSpPr>
          <p:nvPr>
            <p:ph type="pic" sz="quarter" idx="26"/>
          </p:nvPr>
        </p:nvSpPr>
        <p:spPr>
          <a:xfrm>
            <a:off x="4796548" y="893627"/>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p>
        </p:txBody>
      </p:sp>
      <p:cxnSp>
        <p:nvCxnSpPr>
          <p:cNvPr id="45" name="Straight Connector 44"/>
          <p:cNvCxnSpPr/>
          <p:nvPr/>
        </p:nvCxnSpPr>
        <p:spPr>
          <a:xfrm>
            <a:off x="1079973" y="239608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079973" y="5063333"/>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163680" y="2397099"/>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163680" y="506435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36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3552790" y="1280162"/>
            <a:ext cx="4999538" cy="330073"/>
          </a:xfrm>
        </p:spPr>
        <p:txBody>
          <a:bodyPr anchor="ctr">
            <a:noAutofit/>
          </a:bodyPr>
          <a:lstStyle>
            <a:lvl1pPr marL="0" indent="0">
              <a:lnSpc>
                <a:spcPct val="120000"/>
              </a:lnSpc>
              <a:spcBef>
                <a:spcPts val="1350"/>
              </a:spcBef>
              <a:spcAft>
                <a:spcPts val="900"/>
              </a:spcAft>
              <a:buNone/>
              <a:defRPr sz="1050" b="1" i="0" cap="all" spc="225" baseline="0">
                <a:solidFill>
                  <a:schemeClr val="tx2"/>
                </a:solidFill>
                <a:latin typeface="Arial" charset="0"/>
                <a:ea typeface="Arial" charset="0"/>
                <a:cs typeface="Arial"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Content Placeholder 2"/>
          <p:cNvSpPr>
            <a:spLocks noGrp="1"/>
          </p:cNvSpPr>
          <p:nvPr>
            <p:ph idx="12"/>
          </p:nvPr>
        </p:nvSpPr>
        <p:spPr>
          <a:xfrm>
            <a:off x="3552789" y="1639532"/>
            <a:ext cx="4999540" cy="943785"/>
          </a:xfrm>
        </p:spPr>
        <p:txBody>
          <a:bodyPr>
            <a:spAutoFit/>
          </a:bodyPr>
          <a:lstStyle>
            <a:lvl1pPr marL="169069" marR="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lang="en-US" sz="900" kern="1200" dirty="0" smtClean="0">
                <a:solidFill>
                  <a:schemeClr val="tx2"/>
                </a:solidFill>
                <a:latin typeface="Arial" charset="0"/>
                <a:ea typeface="Arial" charset="0"/>
                <a:cs typeface="Arial" charset="0"/>
              </a:defRPr>
            </a:lvl1pPr>
            <a:lvl2pPr marL="298847"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a:lvl2pPr>
            <a:lvl3pPr marL="427435" marR="0" indent="-128588"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3pPr>
            <a:lvl4pPr marL="557213"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4pPr>
            <a:lvl5pPr marL="0" indent="0">
              <a:lnSpc>
                <a:spcPct val="120000"/>
              </a:lnSpc>
              <a:buFont typeface="Wingdings 2" panose="05020102010507070707" pitchFamily="18" charset="2"/>
              <a:buNone/>
              <a:defRPr sz="1050">
                <a:latin typeface="Arial" charset="0"/>
                <a:ea typeface="Arial" charset="0"/>
                <a:cs typeface="Arial" charset="0"/>
              </a:defRPr>
            </a:lvl5pPr>
          </a:lstStyle>
          <a:p>
            <a:pPr marL="169069" marR="0" lvl="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Click to edit Master text styles</a:t>
            </a:r>
          </a:p>
          <a:p>
            <a:pPr marL="169069" marR="0" lvl="1"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Second level</a:t>
            </a:r>
          </a:p>
          <a:p>
            <a:pPr marL="169069" marR="0" lvl="2"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Third level</a:t>
            </a:r>
          </a:p>
          <a:p>
            <a:pPr marL="169069" marR="0" lvl="3"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Fourth level</a:t>
            </a:r>
          </a:p>
        </p:txBody>
      </p:sp>
      <p:sp>
        <p:nvSpPr>
          <p:cNvPr id="8" name="Content Placeholder 2"/>
          <p:cNvSpPr>
            <a:spLocks noGrp="1"/>
          </p:cNvSpPr>
          <p:nvPr>
            <p:ph idx="14"/>
          </p:nvPr>
        </p:nvSpPr>
        <p:spPr>
          <a:xfrm>
            <a:off x="3552788" y="3298839"/>
            <a:ext cx="4999061" cy="943785"/>
          </a:xfrm>
        </p:spPr>
        <p:txBody>
          <a:bodyPr>
            <a:spAutoFit/>
          </a:bodyPr>
          <a:lstStyle>
            <a:lvl1pPr marL="169069" marR="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lang="en-US" sz="900" kern="1200" dirty="0" smtClean="0">
                <a:solidFill>
                  <a:schemeClr val="tx2"/>
                </a:solidFill>
                <a:latin typeface="Arial" charset="0"/>
                <a:ea typeface="Arial" charset="0"/>
                <a:cs typeface="Arial" charset="0"/>
              </a:defRPr>
            </a:lvl1pPr>
            <a:lvl2pPr marL="298847"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a:lvl2pPr>
            <a:lvl3pPr marL="427435" marR="0" indent="-128588"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3pPr>
            <a:lvl4pPr marL="557213"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4pPr>
            <a:lvl5pPr marL="258366" indent="-171450" algn="l" defTabSz="685800" rtl="0" eaLnBrk="1" latinLnBrk="0" hangingPunct="1">
              <a:lnSpc>
                <a:spcPct val="120000"/>
              </a:lnSpc>
              <a:spcBef>
                <a:spcPts val="300"/>
              </a:spcBef>
              <a:buClr>
                <a:schemeClr val="accent2"/>
              </a:buClr>
              <a:buSzPct val="90000"/>
              <a:buFont typeface="Wingdings 2" panose="05020102010507070707" pitchFamily="18" charset="2"/>
              <a:buChar char=""/>
              <a:tabLst/>
              <a:defRPr lang="en-US" sz="900" kern="1200" dirty="0" smtClean="0">
                <a:solidFill>
                  <a:schemeClr val="tx2"/>
                </a:solidFill>
                <a:latin typeface="Arial" charset="0"/>
                <a:ea typeface="Arial" charset="0"/>
                <a:cs typeface="Arial" charset="0"/>
              </a:defRPr>
            </a:lvl5pPr>
          </a:lstStyle>
          <a:p>
            <a:pPr marL="169069" marR="0" lvl="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Click to edit Master text styles</a:t>
            </a:r>
          </a:p>
          <a:p>
            <a:pPr marL="169069" marR="0" lvl="1"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Second level</a:t>
            </a:r>
          </a:p>
          <a:p>
            <a:pPr marL="169069" marR="0" lvl="2"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Third level</a:t>
            </a:r>
          </a:p>
          <a:p>
            <a:pPr marL="169069" marR="0" lvl="3"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Fourth level</a:t>
            </a:r>
          </a:p>
        </p:txBody>
      </p:sp>
      <p:cxnSp>
        <p:nvCxnSpPr>
          <p:cNvPr id="12" name="Straight Connector 11"/>
          <p:cNvCxnSpPr/>
          <p:nvPr/>
        </p:nvCxnSpPr>
        <p:spPr>
          <a:xfrm>
            <a:off x="419535" y="2974244"/>
            <a:ext cx="1699708" cy="0"/>
          </a:xfrm>
          <a:prstGeom prst="line">
            <a:avLst/>
          </a:prstGeom>
          <a:ln w="317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5" hasCustomPrompt="1"/>
          </p:nvPr>
        </p:nvSpPr>
        <p:spPr>
          <a:xfrm>
            <a:off x="420625" y="2290446"/>
            <a:ext cx="2495774" cy="653741"/>
          </a:xfrm>
        </p:spPr>
        <p:txBody>
          <a:bodyPr>
            <a:noAutofit/>
          </a:bodyPr>
          <a:lstStyle>
            <a:lvl1pPr marL="0" indent="0">
              <a:buNone/>
              <a:defRPr sz="2700" b="1"/>
            </a:lvl1pPr>
          </a:lstStyle>
          <a:p>
            <a:pPr lvl="0"/>
            <a:r>
              <a:rPr lang="en-US"/>
              <a:t>Agenda</a:t>
            </a:r>
          </a:p>
        </p:txBody>
      </p:sp>
      <p:sp>
        <p:nvSpPr>
          <p:cNvPr id="16" name="Text Placeholder 2"/>
          <p:cNvSpPr>
            <a:spLocks noGrp="1"/>
          </p:cNvSpPr>
          <p:nvPr>
            <p:ph type="body" idx="16" hasCustomPrompt="1"/>
          </p:nvPr>
        </p:nvSpPr>
        <p:spPr>
          <a:xfrm>
            <a:off x="3552788" y="2974246"/>
            <a:ext cx="4999538" cy="306835"/>
          </a:xfrm>
        </p:spPr>
        <p:txBody>
          <a:bodyPr anchor="ctr">
            <a:noAutofit/>
          </a:bodyPr>
          <a:lstStyle>
            <a:lvl1pPr marL="0" indent="0">
              <a:lnSpc>
                <a:spcPct val="120000"/>
              </a:lnSpc>
              <a:spcBef>
                <a:spcPts val="1350"/>
              </a:spcBef>
              <a:buNone/>
              <a:defRPr sz="1050" b="1" i="0" cap="all" spc="225" baseline="0">
                <a:solidFill>
                  <a:schemeClr val="tx2"/>
                </a:solidFill>
                <a:latin typeface="Arial" charset="0"/>
                <a:ea typeface="Arial" charset="0"/>
                <a:cs typeface="Arial"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7" name="Content Placeholder 2"/>
          <p:cNvSpPr>
            <a:spLocks noGrp="1"/>
          </p:cNvSpPr>
          <p:nvPr>
            <p:ph idx="17"/>
          </p:nvPr>
        </p:nvSpPr>
        <p:spPr>
          <a:xfrm>
            <a:off x="3552788" y="4980530"/>
            <a:ext cx="4999538" cy="943785"/>
          </a:xfrm>
        </p:spPr>
        <p:txBody>
          <a:bodyPr>
            <a:spAutoFit/>
          </a:bodyPr>
          <a:lstStyle>
            <a:lvl1pPr marL="169069" marR="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lang="en-US" sz="900" kern="1200" dirty="0" smtClean="0">
                <a:solidFill>
                  <a:schemeClr val="tx2"/>
                </a:solidFill>
                <a:latin typeface="Arial" charset="0"/>
                <a:ea typeface="Arial" charset="0"/>
                <a:cs typeface="Arial" charset="0"/>
              </a:defRPr>
            </a:lvl1pPr>
            <a:lvl2pPr marL="298847"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a:lvl2pPr>
            <a:lvl3pPr marL="427435" marR="0" indent="-128588"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3pPr>
            <a:lvl4pPr marL="557213" marR="0" indent="-129779" algn="l" defTabSz="685800" rtl="0" eaLnBrk="1" fontAlgn="auto" latinLnBrk="0" hangingPunct="1">
              <a:lnSpc>
                <a:spcPct val="110000"/>
              </a:lnSpc>
              <a:spcBef>
                <a:spcPts val="900"/>
              </a:spcBef>
              <a:spcAft>
                <a:spcPts val="0"/>
              </a:spcAft>
              <a:buClr>
                <a:srgbClr val="3E6BB3"/>
              </a:buClr>
              <a:buSzTx/>
              <a:buFont typeface="Arial" panose="020B0604020202020204" pitchFamily="34" charset="0"/>
              <a:buChar char="•"/>
              <a:tabLst/>
              <a:defRPr lang="en-US" sz="900" kern="1200" dirty="0" smtClean="0">
                <a:solidFill>
                  <a:schemeClr val="tx2"/>
                </a:solidFill>
                <a:latin typeface="Arial" charset="0"/>
                <a:ea typeface="Arial" charset="0"/>
                <a:cs typeface="Arial" charset="0"/>
              </a:defRPr>
            </a:lvl4pPr>
            <a:lvl5pPr marL="258366" indent="-171450" algn="l" defTabSz="685800" rtl="0" eaLnBrk="1" latinLnBrk="0" hangingPunct="1">
              <a:lnSpc>
                <a:spcPct val="120000"/>
              </a:lnSpc>
              <a:spcBef>
                <a:spcPts val="300"/>
              </a:spcBef>
              <a:buClr>
                <a:schemeClr val="accent2"/>
              </a:buClr>
              <a:buSzPct val="90000"/>
              <a:buFont typeface="Wingdings 2" panose="05020102010507070707" pitchFamily="18" charset="2"/>
              <a:buChar char=""/>
              <a:defRPr lang="en-US" sz="900" kern="1200" dirty="0" smtClean="0">
                <a:solidFill>
                  <a:schemeClr val="tx2"/>
                </a:solidFill>
                <a:latin typeface="Arial" charset="0"/>
                <a:ea typeface="Arial" charset="0"/>
                <a:cs typeface="Arial" charset="0"/>
              </a:defRPr>
            </a:lvl5pPr>
          </a:lstStyle>
          <a:p>
            <a:pPr marL="169069" marR="0" lvl="0"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Click to edit Master text styles</a:t>
            </a:r>
          </a:p>
          <a:p>
            <a:pPr marL="169069" marR="0" lvl="1"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Second level</a:t>
            </a:r>
          </a:p>
          <a:p>
            <a:pPr marL="169069" marR="0" lvl="2"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Third level</a:t>
            </a:r>
          </a:p>
          <a:p>
            <a:pPr marL="169069" marR="0" lvl="3" indent="-169069" algn="l" defTabSz="685800" rtl="0" eaLnBrk="1" fontAlgn="auto" latinLnBrk="0" hangingPunct="1">
              <a:lnSpc>
                <a:spcPct val="110000"/>
              </a:lnSpc>
              <a:spcBef>
                <a:spcPts val="900"/>
              </a:spcBef>
              <a:spcAft>
                <a:spcPts val="0"/>
              </a:spcAft>
              <a:buClr>
                <a:srgbClr val="3E6BB3"/>
              </a:buClr>
              <a:buSzPct val="90000"/>
              <a:buFont typeface="Wingdings 2" panose="05020102010507070707" pitchFamily="18" charset="2"/>
              <a:buChar char="Ã"/>
              <a:tabLst/>
              <a:defRPr/>
            </a:pPr>
            <a:r>
              <a:rPr kumimoji="0" lang="en-US" sz="900" b="0" i="0" u="none" strike="noStrike" kern="1200" cap="none" spc="0" normalizeH="0" baseline="0" noProof="0">
                <a:ln>
                  <a:noFill/>
                </a:ln>
                <a:solidFill>
                  <a:srgbClr val="373637"/>
                </a:solidFill>
                <a:effectLst/>
                <a:uLnTx/>
                <a:uFillTx/>
                <a:latin typeface="Arial"/>
                <a:cs typeface="Arial" charset="0"/>
              </a:rPr>
              <a:t>Fourth level</a:t>
            </a:r>
          </a:p>
        </p:txBody>
      </p:sp>
      <p:sp>
        <p:nvSpPr>
          <p:cNvPr id="18" name="Text Placeholder 2"/>
          <p:cNvSpPr>
            <a:spLocks noGrp="1"/>
          </p:cNvSpPr>
          <p:nvPr>
            <p:ph type="body" idx="18" hasCustomPrompt="1"/>
          </p:nvPr>
        </p:nvSpPr>
        <p:spPr>
          <a:xfrm>
            <a:off x="3563546" y="4615033"/>
            <a:ext cx="4988303" cy="326223"/>
          </a:xfrm>
        </p:spPr>
        <p:txBody>
          <a:bodyPr anchor="ctr">
            <a:noAutofit/>
          </a:bodyPr>
          <a:lstStyle>
            <a:lvl1pPr marL="0" indent="0">
              <a:lnSpc>
                <a:spcPct val="120000"/>
              </a:lnSpc>
              <a:spcBef>
                <a:spcPts val="1350"/>
              </a:spcBef>
              <a:buNone/>
              <a:defRPr sz="1050" b="1" i="0" cap="all" spc="225" baseline="0">
                <a:solidFill>
                  <a:schemeClr val="tx2"/>
                </a:solidFill>
                <a:latin typeface="Arial" charset="0"/>
                <a:ea typeface="Arial" charset="0"/>
                <a:cs typeface="Arial"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22157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7942" y="2126536"/>
            <a:ext cx="2860717" cy="692497"/>
          </a:xfrm>
        </p:spPr>
        <p:txBody>
          <a:bodyPr anchor="t" anchorCtr="0">
            <a:spAutoFit/>
          </a:bodyPr>
          <a:lstStyle>
            <a:lvl1pPr>
              <a:lnSpc>
                <a:spcPct val="100000"/>
              </a:lnSpc>
              <a:defRPr sz="2250" baseline="0">
                <a:solidFill>
                  <a:schemeClr val="tx2"/>
                </a:solidFill>
              </a:defRPr>
            </a:lvl1pPr>
          </a:lstStyle>
          <a:p>
            <a:r>
              <a:rPr lang="en-US"/>
              <a:t>Click to edit. Adjust size to 30 – 38 pt.</a:t>
            </a:r>
          </a:p>
        </p:txBody>
      </p:sp>
      <p:sp>
        <p:nvSpPr>
          <p:cNvPr id="3" name="Text Placeholder 2"/>
          <p:cNvSpPr>
            <a:spLocks noGrp="1"/>
          </p:cNvSpPr>
          <p:nvPr>
            <p:ph type="body" idx="1" hasCustomPrompt="1"/>
          </p:nvPr>
        </p:nvSpPr>
        <p:spPr>
          <a:xfrm>
            <a:off x="3585064" y="1647117"/>
            <a:ext cx="5054110" cy="364564"/>
          </a:xfrm>
        </p:spPr>
        <p:txBody>
          <a:bodyPr>
            <a:noAutofit/>
          </a:bodyPr>
          <a:lstStyle>
            <a:lvl1pPr marL="0" indent="0">
              <a:buNone/>
              <a:defRPr sz="1200" b="1" i="0" cap="all" spc="150" baseline="0">
                <a:solidFill>
                  <a:schemeClr val="tx2"/>
                </a:solidFill>
                <a:latin typeface="Arial" charset="0"/>
                <a:ea typeface="Arial" charset="0"/>
                <a:cs typeface="Arial"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0" name="Text Placeholder 2"/>
          <p:cNvSpPr>
            <a:spLocks noGrp="1"/>
          </p:cNvSpPr>
          <p:nvPr>
            <p:ph type="body" idx="17" hasCustomPrompt="1"/>
          </p:nvPr>
        </p:nvSpPr>
        <p:spPr>
          <a:xfrm>
            <a:off x="3585063" y="3590675"/>
            <a:ext cx="5054111" cy="368140"/>
          </a:xfrm>
        </p:spPr>
        <p:txBody>
          <a:bodyPr>
            <a:noAutofit/>
          </a:bodyPr>
          <a:lstStyle>
            <a:lvl1pPr marL="0" indent="0">
              <a:buNone/>
              <a:defRPr sz="1200" b="1" i="0" cap="all" spc="150" baseline="0">
                <a:solidFill>
                  <a:schemeClr val="tx2"/>
                </a:solidFill>
                <a:latin typeface="Arial" charset="0"/>
                <a:ea typeface="Arial" charset="0"/>
                <a:cs typeface="Arial"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1" name="Content Placeholder 4"/>
          <p:cNvSpPr>
            <a:spLocks noGrp="1"/>
          </p:cNvSpPr>
          <p:nvPr>
            <p:ph sz="quarter" idx="18"/>
          </p:nvPr>
        </p:nvSpPr>
        <p:spPr>
          <a:xfrm>
            <a:off x="3585063" y="3976938"/>
            <a:ext cx="5054112" cy="841834"/>
          </a:xfrm>
        </p:spPr>
        <p:txBody>
          <a:bodyPr>
            <a:spAutoFit/>
          </a:bodyPr>
          <a:lstStyle>
            <a:lvl1pPr algn="l" defTabSz="685800" rtl="0" eaLnBrk="1" latinLnBrk="0" hangingPunct="1">
              <a:lnSpc>
                <a:spcPct val="120000"/>
              </a:lnSpc>
              <a:spcBef>
                <a:spcPts val="450"/>
              </a:spcBef>
              <a:buClr>
                <a:schemeClr val="accent2"/>
              </a:buClr>
              <a:defRPr lang="en-US" sz="900" kern="1200" dirty="0" smtClean="0">
                <a:solidFill>
                  <a:schemeClr val="tx2"/>
                </a:solidFill>
                <a:latin typeface="+mn-lt"/>
                <a:ea typeface="Arial" charset="0"/>
                <a:cs typeface="Arial" charset="0"/>
              </a:defRPr>
            </a:lvl1pPr>
            <a:lvl2pPr algn="l" defTabSz="685800" rtl="0" eaLnBrk="1" latinLnBrk="0" hangingPunct="1">
              <a:lnSpc>
                <a:spcPct val="120000"/>
              </a:lnSpc>
              <a:spcBef>
                <a:spcPts val="450"/>
              </a:spcBef>
              <a:buClr>
                <a:schemeClr val="accent2"/>
              </a:buClr>
              <a:defRPr lang="en-US" sz="900" kern="1200" dirty="0" smtClean="0">
                <a:solidFill>
                  <a:schemeClr val="tx2"/>
                </a:solidFill>
                <a:latin typeface="+mn-lt"/>
                <a:ea typeface="Arial" charset="0"/>
                <a:cs typeface="Arial" charset="0"/>
              </a:defRPr>
            </a:lvl2pPr>
            <a:lvl3pPr algn="l" defTabSz="685800" rtl="0" eaLnBrk="1" latinLnBrk="0" hangingPunct="1">
              <a:lnSpc>
                <a:spcPct val="120000"/>
              </a:lnSpc>
              <a:spcBef>
                <a:spcPts val="450"/>
              </a:spcBef>
              <a:buClr>
                <a:schemeClr val="accent2"/>
              </a:buClr>
              <a:defRPr lang="en-US" sz="900" kern="1200" dirty="0" smtClean="0">
                <a:solidFill>
                  <a:schemeClr val="tx2"/>
                </a:solidFill>
                <a:latin typeface="+mn-lt"/>
                <a:ea typeface="Arial" charset="0"/>
                <a:cs typeface="Arial" charset="0"/>
              </a:defRPr>
            </a:lvl3pPr>
            <a:lvl4pPr algn="l" defTabSz="685800" rtl="0" eaLnBrk="1" latinLnBrk="0" hangingPunct="1">
              <a:lnSpc>
                <a:spcPct val="120000"/>
              </a:lnSpc>
              <a:spcBef>
                <a:spcPts val="450"/>
              </a:spcBef>
              <a:buClr>
                <a:schemeClr val="accent2"/>
              </a:buClr>
              <a:defRPr lang="en-US" sz="900" kern="1200" dirty="0" smtClean="0">
                <a:solidFill>
                  <a:schemeClr val="tx2"/>
                </a:solidFill>
                <a:latin typeface="+mn-lt"/>
                <a:ea typeface="Arial" charset="0"/>
                <a:cs typeface="Arial" charset="0"/>
              </a:defRPr>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p:cNvSpPr>
            <a:spLocks noGrp="1"/>
          </p:cNvSpPr>
          <p:nvPr>
            <p:ph type="body" sz="quarter" idx="19"/>
          </p:nvPr>
        </p:nvSpPr>
        <p:spPr>
          <a:xfrm>
            <a:off x="3584575" y="2022477"/>
            <a:ext cx="5054600" cy="94378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18678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ulleted Lis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1486" y="1006090"/>
            <a:ext cx="8154632" cy="186974"/>
          </a:xfrm>
          <a:prstGeom prst="rect">
            <a:avLst/>
          </a:prstGeom>
        </p:spPr>
        <p:txBody>
          <a:bodyPr vert="horz" wrap="square" lIns="0" tIns="0" rIns="0" bIns="0" rtlCol="0" anchor="t" anchorCtr="0">
            <a:spAutoFit/>
          </a:bodyPr>
          <a:lstStyle/>
          <a:p>
            <a:r>
              <a:rPr lang="en-US"/>
              <a:t>Click to edit Master title style</a:t>
            </a:r>
          </a:p>
        </p:txBody>
      </p:sp>
      <p:sp>
        <p:nvSpPr>
          <p:cNvPr id="3" name="Text Placeholder 2"/>
          <p:cNvSpPr>
            <a:spLocks noGrp="1"/>
          </p:cNvSpPr>
          <p:nvPr>
            <p:ph type="body" sz="quarter" idx="10"/>
          </p:nvPr>
        </p:nvSpPr>
        <p:spPr>
          <a:xfrm>
            <a:off x="450850" y="1554480"/>
            <a:ext cx="8229600" cy="454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39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p:nvPr>
        </p:nvSpPr>
        <p:spPr>
          <a:xfrm>
            <a:off x="450852"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12"/>
          </p:nvPr>
        </p:nvSpPr>
        <p:spPr>
          <a:xfrm>
            <a:off x="4796940"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9199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ulleted List &amp; Chart">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90"/>
            <a:ext cx="8243187" cy="186974"/>
          </a:xfrm>
        </p:spPr>
        <p:txBody>
          <a:bodyPr/>
          <a:lstStyle/>
          <a:p>
            <a:r>
              <a:rPr lang="en-US"/>
              <a:t>Click to edit Master title style</a:t>
            </a:r>
          </a:p>
        </p:txBody>
      </p:sp>
      <p:sp>
        <p:nvSpPr>
          <p:cNvPr id="15" name="Chart Placeholder 14"/>
          <p:cNvSpPr>
            <a:spLocks noGrp="1"/>
          </p:cNvSpPr>
          <p:nvPr>
            <p:ph type="chart" sz="quarter" idx="12"/>
          </p:nvPr>
        </p:nvSpPr>
        <p:spPr>
          <a:xfrm>
            <a:off x="451373" y="2904565"/>
            <a:ext cx="8229600" cy="3087448"/>
          </a:xfrm>
        </p:spPr>
        <p:txBody>
          <a:bodyPr/>
          <a:lstStyle/>
          <a:p>
            <a:r>
              <a:rPr lang="en-US"/>
              <a:t>Click icon to add chart</a:t>
            </a:r>
          </a:p>
        </p:txBody>
      </p:sp>
      <p:sp>
        <p:nvSpPr>
          <p:cNvPr id="6" name="Text Placeholder 2"/>
          <p:cNvSpPr>
            <a:spLocks noGrp="1"/>
          </p:cNvSpPr>
          <p:nvPr>
            <p:ph idx="1"/>
          </p:nvPr>
        </p:nvSpPr>
        <p:spPr>
          <a:xfrm>
            <a:off x="451486" y="1554481"/>
            <a:ext cx="8229111" cy="408253"/>
          </a:xfrm>
          <a:prstGeom prst="rect">
            <a:avLst/>
          </a:prstGeom>
        </p:spPr>
        <p:txBody>
          <a:bodyPr vert="horz" wrap="square" lIns="0" tIns="0" rIns="0" bIns="0" rtlCol="0">
            <a:spAutoFit/>
          </a:bodyPr>
          <a:lstStyle>
            <a:lvl2pPr>
              <a:defRPr/>
            </a:lvl2pPr>
            <a:lvl3pPr marL="298847" indent="0">
              <a:buNone/>
              <a:defRPr/>
            </a:lvl3pPr>
            <a:lvl9pPr marL="27432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675"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210160523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ulleted List &amp; 2 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90"/>
            <a:ext cx="8243187" cy="186974"/>
          </a:xfrm>
        </p:spPr>
        <p:txBody>
          <a:bodyPr/>
          <a:lstStyle/>
          <a:p>
            <a:r>
              <a:rPr lang="en-US"/>
              <a:t>Click to edit Master title style</a:t>
            </a:r>
          </a:p>
        </p:txBody>
      </p:sp>
      <p:sp>
        <p:nvSpPr>
          <p:cNvPr id="15" name="Chart Placeholder 14"/>
          <p:cNvSpPr>
            <a:spLocks noGrp="1"/>
          </p:cNvSpPr>
          <p:nvPr>
            <p:ph type="chart" sz="quarter" idx="12"/>
          </p:nvPr>
        </p:nvSpPr>
        <p:spPr>
          <a:xfrm>
            <a:off x="450850" y="2905545"/>
            <a:ext cx="4013574" cy="3090672"/>
          </a:xfrm>
        </p:spPr>
        <p:txBody>
          <a:bodyPr/>
          <a:lstStyle/>
          <a:p>
            <a:r>
              <a:rPr lang="en-US"/>
              <a:t>Click icon to add chart</a:t>
            </a:r>
          </a:p>
        </p:txBody>
      </p:sp>
      <p:sp>
        <p:nvSpPr>
          <p:cNvPr id="6" name="Text Placeholder 2"/>
          <p:cNvSpPr>
            <a:spLocks noGrp="1"/>
          </p:cNvSpPr>
          <p:nvPr>
            <p:ph idx="1" hasCustomPrompt="1"/>
          </p:nvPr>
        </p:nvSpPr>
        <p:spPr>
          <a:xfrm>
            <a:off x="451486" y="1554481"/>
            <a:ext cx="8229111" cy="408253"/>
          </a:xfrm>
          <a:prstGeom prst="rect">
            <a:avLst/>
          </a:prstGeom>
        </p:spPr>
        <p:txBody>
          <a:bodyPr vert="horz" wrap="square" lIns="0" tIns="0" rIns="0" bIns="0" rtlCol="0">
            <a:spAutoFit/>
          </a:bodyPr>
          <a:lstStyle/>
          <a:p>
            <a:pPr lvl="0"/>
            <a:r>
              <a:rPr lang="en-US"/>
              <a:t>Click to edit Master text</a:t>
            </a:r>
          </a:p>
          <a:p>
            <a:pPr lvl="1"/>
            <a:r>
              <a:rPr lang="en-US"/>
              <a:t>Second level</a:t>
            </a:r>
          </a:p>
        </p:txBody>
      </p:sp>
      <p:sp>
        <p:nvSpPr>
          <p:cNvPr id="8" name="Chart Placeholder 14"/>
          <p:cNvSpPr>
            <a:spLocks noGrp="1"/>
          </p:cNvSpPr>
          <p:nvPr>
            <p:ph type="chart" sz="quarter" idx="14"/>
          </p:nvPr>
        </p:nvSpPr>
        <p:spPr>
          <a:xfrm>
            <a:off x="4659581" y="2905545"/>
            <a:ext cx="4013574" cy="3090672"/>
          </a:xfrm>
        </p:spPr>
        <p:txBody>
          <a:bodyPr/>
          <a:lstStyle/>
          <a:p>
            <a:r>
              <a:rPr lang="en-US"/>
              <a:t>Click icon to add chart</a:t>
            </a:r>
          </a:p>
        </p:txBody>
      </p:sp>
      <p:sp>
        <p:nvSpPr>
          <p:cNvPr id="10"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675"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289279746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90"/>
            <a:ext cx="8243187" cy="186974"/>
          </a:xfrm>
        </p:spPr>
        <p:txBody>
          <a:bodyPr/>
          <a:lstStyle/>
          <a:p>
            <a:r>
              <a:rPr lang="en-US"/>
              <a:t>Click to edit Master title style</a:t>
            </a:r>
          </a:p>
        </p:txBody>
      </p:sp>
      <p:sp>
        <p:nvSpPr>
          <p:cNvPr id="6" name="Text Placeholder 2"/>
          <p:cNvSpPr>
            <a:spLocks noGrp="1"/>
          </p:cNvSpPr>
          <p:nvPr>
            <p:ph idx="1"/>
          </p:nvPr>
        </p:nvSpPr>
        <p:spPr>
          <a:xfrm>
            <a:off x="451485" y="1554479"/>
            <a:ext cx="4059936" cy="408253"/>
          </a:xfrm>
          <a:prstGeom prst="rect">
            <a:avLst/>
          </a:prstGeom>
        </p:spPr>
        <p:txBody>
          <a:bodyPr vert="horz" wrap="square" lIns="0" tIns="0" rIns="0" bIns="0" rtlCol="0">
            <a:spAutoFit/>
          </a:bodyPr>
          <a:lstStyle>
            <a:lvl2pPr>
              <a:defRPr/>
            </a:lvl2pPr>
            <a:lvl3pPr marL="298847" indent="0">
              <a:buNone/>
              <a:defRPr/>
            </a:lvl3pPr>
            <a:lvl9pPr marL="27432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675" i="0" baseline="0">
                <a:solidFill>
                  <a:schemeClr val="tx1">
                    <a:lumMod val="50000"/>
                    <a:lumOff val="50000"/>
                  </a:schemeClr>
                </a:solidFill>
              </a:defRPr>
            </a:lvl1pPr>
          </a:lstStyle>
          <a:p>
            <a:pPr lvl="0"/>
            <a:r>
              <a:rPr lang="en-US"/>
              <a:t>Click to insert source</a:t>
            </a:r>
          </a:p>
        </p:txBody>
      </p:sp>
      <p:sp>
        <p:nvSpPr>
          <p:cNvPr id="7" name="Text Placeholder 2"/>
          <p:cNvSpPr>
            <a:spLocks noGrp="1"/>
          </p:cNvSpPr>
          <p:nvPr>
            <p:ph idx="14"/>
          </p:nvPr>
        </p:nvSpPr>
        <p:spPr>
          <a:xfrm>
            <a:off x="453278" y="3826142"/>
            <a:ext cx="4059936" cy="408253"/>
          </a:xfrm>
          <a:prstGeom prst="rect">
            <a:avLst/>
          </a:prstGeom>
        </p:spPr>
        <p:txBody>
          <a:bodyPr vert="horz" wrap="square" lIns="0" tIns="0" rIns="0" bIns="0" rtlCol="0">
            <a:spAutoFit/>
          </a:bodyPr>
          <a:lstStyle>
            <a:lvl2pPr>
              <a:defRPr/>
            </a:lvl2pPr>
            <a:lvl3pPr marL="298847" indent="0">
              <a:buNone/>
              <a:defRPr/>
            </a:lvl3pPr>
            <a:lvl9pPr marL="2743200" indent="0">
              <a:buNone/>
              <a:defRPr/>
            </a:lvl9pPr>
          </a:lstStyle>
          <a:p>
            <a:pPr lvl="0"/>
            <a:r>
              <a:rPr lang="en-US"/>
              <a:t>Click to edit Master text styles</a:t>
            </a:r>
          </a:p>
          <a:p>
            <a:pPr lvl="1"/>
            <a:r>
              <a:rPr lang="en-US"/>
              <a:t>Second level</a:t>
            </a:r>
          </a:p>
        </p:txBody>
      </p:sp>
      <p:sp>
        <p:nvSpPr>
          <p:cNvPr id="9" name="Text Placeholder 2"/>
          <p:cNvSpPr>
            <a:spLocks noGrp="1"/>
          </p:cNvSpPr>
          <p:nvPr>
            <p:ph idx="15"/>
          </p:nvPr>
        </p:nvSpPr>
        <p:spPr>
          <a:xfrm>
            <a:off x="4616486" y="1556271"/>
            <a:ext cx="4059936" cy="408253"/>
          </a:xfrm>
          <a:prstGeom prst="rect">
            <a:avLst/>
          </a:prstGeom>
        </p:spPr>
        <p:txBody>
          <a:bodyPr vert="horz" wrap="square" lIns="0" tIns="0" rIns="0" bIns="0" rtlCol="0">
            <a:spAutoFit/>
          </a:bodyPr>
          <a:lstStyle>
            <a:lvl2pPr>
              <a:defRPr/>
            </a:lvl2pPr>
            <a:lvl3pPr marL="298847" indent="0">
              <a:buNone/>
              <a:defRPr/>
            </a:lvl3pPr>
            <a:lvl9pPr marL="2743200" indent="0">
              <a:buNone/>
              <a:defRPr/>
            </a:lvl9pPr>
          </a:lstStyle>
          <a:p>
            <a:pPr lvl="0"/>
            <a:r>
              <a:rPr lang="en-US"/>
              <a:t>Click to edit Master text styles</a:t>
            </a:r>
          </a:p>
          <a:p>
            <a:pPr lvl="1"/>
            <a:r>
              <a:rPr lang="en-US"/>
              <a:t>Second level</a:t>
            </a:r>
          </a:p>
        </p:txBody>
      </p:sp>
      <p:sp>
        <p:nvSpPr>
          <p:cNvPr id="10" name="Text Placeholder 2"/>
          <p:cNvSpPr>
            <a:spLocks noGrp="1"/>
          </p:cNvSpPr>
          <p:nvPr>
            <p:ph idx="16"/>
          </p:nvPr>
        </p:nvSpPr>
        <p:spPr>
          <a:xfrm>
            <a:off x="4618279" y="3827934"/>
            <a:ext cx="4059936" cy="408253"/>
          </a:xfrm>
          <a:prstGeom prst="rect">
            <a:avLst/>
          </a:prstGeom>
        </p:spPr>
        <p:txBody>
          <a:bodyPr vert="horz" wrap="square" lIns="0" tIns="0" rIns="0" bIns="0" rtlCol="0">
            <a:spAutoFit/>
          </a:bodyPr>
          <a:lstStyle>
            <a:lvl2pPr>
              <a:defRPr/>
            </a:lvl2pPr>
            <a:lvl3pPr marL="298847" indent="0">
              <a:buNone/>
              <a:defRPr/>
            </a:lvl3pPr>
            <a:lvl9pPr marL="2743200" indent="0">
              <a:buNone/>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7810175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ulleted List &amp; 3 Add On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90"/>
            <a:ext cx="8243187" cy="186974"/>
          </a:xfrm>
        </p:spPr>
        <p:txBody>
          <a:bodyPr/>
          <a:lstStyle/>
          <a:p>
            <a:r>
              <a:rPr lang="en-US"/>
              <a:t>Click to edit Master title style</a:t>
            </a:r>
          </a:p>
        </p:txBody>
      </p:sp>
      <p:sp>
        <p:nvSpPr>
          <p:cNvPr id="6" name="Text Placeholder 2"/>
          <p:cNvSpPr>
            <a:spLocks noGrp="1"/>
          </p:cNvSpPr>
          <p:nvPr>
            <p:ph idx="1" hasCustomPrompt="1"/>
          </p:nvPr>
        </p:nvSpPr>
        <p:spPr>
          <a:xfrm>
            <a:off x="451486" y="1554481"/>
            <a:ext cx="8229111" cy="408253"/>
          </a:xfrm>
          <a:prstGeom prst="rect">
            <a:avLst/>
          </a:prstGeom>
        </p:spPr>
        <p:txBody>
          <a:bodyPr vert="horz" wrap="square" lIns="0" tIns="0" rIns="0" bIns="0" rtlCol="0">
            <a:spAutoFit/>
          </a:bodyPr>
          <a:lstStyle/>
          <a:p>
            <a:pPr lvl="0"/>
            <a:r>
              <a:rPr lang="en-US"/>
              <a:t>Click to edit Master text</a:t>
            </a:r>
          </a:p>
          <a:p>
            <a:pPr lvl="1"/>
            <a:r>
              <a:rPr lang="en-US"/>
              <a:t>Second level</a:t>
            </a:r>
          </a:p>
        </p:txBody>
      </p:sp>
      <p:sp>
        <p:nvSpPr>
          <p:cNvPr id="4" name="Content Placeholder 3"/>
          <p:cNvSpPr>
            <a:spLocks noGrp="1"/>
          </p:cNvSpPr>
          <p:nvPr>
            <p:ph sz="quarter" idx="14"/>
          </p:nvPr>
        </p:nvSpPr>
        <p:spPr>
          <a:xfrm>
            <a:off x="450852"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p:cNvSpPr>
            <a:spLocks noGrp="1" noChangeAspect="1"/>
          </p:cNvSpPr>
          <p:nvPr>
            <p:ph sz="quarter" idx="15"/>
          </p:nvPr>
        </p:nvSpPr>
        <p:spPr>
          <a:xfrm>
            <a:off x="3305152"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16"/>
          </p:nvPr>
        </p:nvSpPr>
        <p:spPr>
          <a:xfrm>
            <a:off x="6139459"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675"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364658234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ulleted List &amp; Chart Columns">
    <p:spTree>
      <p:nvGrpSpPr>
        <p:cNvPr id="1" name=""/>
        <p:cNvGrpSpPr/>
        <p:nvPr/>
      </p:nvGrpSpPr>
      <p:grpSpPr>
        <a:xfrm>
          <a:off x="0" y="0"/>
          <a:ext cx="0" cy="0"/>
          <a:chOff x="0" y="0"/>
          <a:chExt cx="0" cy="0"/>
        </a:xfrm>
      </p:grpSpPr>
      <p:sp>
        <p:nvSpPr>
          <p:cNvPr id="15" name="Chart Placeholder 14"/>
          <p:cNvSpPr>
            <a:spLocks noGrp="1"/>
          </p:cNvSpPr>
          <p:nvPr>
            <p:ph type="chart" sz="quarter" idx="12"/>
          </p:nvPr>
        </p:nvSpPr>
        <p:spPr>
          <a:xfrm>
            <a:off x="3905028" y="1554482"/>
            <a:ext cx="4830182" cy="3361765"/>
          </a:xfrm>
        </p:spPr>
        <p:txBody>
          <a:bodyPr/>
          <a:lstStyle>
            <a:lvl1pPr algn="l">
              <a:defRPr/>
            </a:lvl1pPr>
          </a:lstStyle>
          <a:p>
            <a:r>
              <a:rPr lang="en-US"/>
              <a:t>Click icon to add chart</a:t>
            </a:r>
          </a:p>
        </p:txBody>
      </p:sp>
      <p:sp>
        <p:nvSpPr>
          <p:cNvPr id="4" name="Text Placeholder 3"/>
          <p:cNvSpPr>
            <a:spLocks noGrp="1"/>
          </p:cNvSpPr>
          <p:nvPr>
            <p:ph type="body" sz="quarter" idx="14"/>
          </p:nvPr>
        </p:nvSpPr>
        <p:spPr>
          <a:xfrm>
            <a:off x="450851" y="1554482"/>
            <a:ext cx="3357563" cy="445635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675" i="0" baseline="0">
                <a:solidFill>
                  <a:schemeClr val="tx1">
                    <a:lumMod val="50000"/>
                    <a:lumOff val="50000"/>
                  </a:schemeClr>
                </a:solidFill>
              </a:defRPr>
            </a:lvl1pPr>
          </a:lstStyle>
          <a:p>
            <a:pPr lvl="0"/>
            <a:r>
              <a:rPr lang="en-US"/>
              <a:t>Click to insert source</a:t>
            </a:r>
          </a:p>
        </p:txBody>
      </p:sp>
      <p:sp>
        <p:nvSpPr>
          <p:cNvPr id="6" name="Title 1"/>
          <p:cNvSpPr>
            <a:spLocks noGrp="1"/>
          </p:cNvSpPr>
          <p:nvPr>
            <p:ph type="title"/>
          </p:nvPr>
        </p:nvSpPr>
        <p:spPr>
          <a:xfrm>
            <a:off x="451484" y="1006090"/>
            <a:ext cx="8243187" cy="186974"/>
          </a:xfrm>
        </p:spPr>
        <p:txBody>
          <a:bodyPr/>
          <a:lstStyle/>
          <a:p>
            <a:r>
              <a:rPr lang="en-US"/>
              <a:t>Click to edit Master title style</a:t>
            </a:r>
          </a:p>
        </p:txBody>
      </p:sp>
    </p:spTree>
    <p:extLst>
      <p:ext uri="{BB962C8B-B14F-4D97-AF65-F5344CB8AC3E}">
        <p14:creationId xmlns:p14="http://schemas.microsoft.com/office/powerpoint/2010/main" val="3854539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No Conten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1485" y="1006090"/>
            <a:ext cx="8251450" cy="186974"/>
          </a:xfrm>
          <a:prstGeom prst="rect">
            <a:avLst/>
          </a:prstGeom>
        </p:spPr>
        <p:txBody>
          <a:bodyPr vert="horz" wrap="square" lIns="0" tIns="0" rIns="0" bIns="0" rtlCol="0" anchor="t" anchorCtr="0">
            <a:spAutoFit/>
          </a:bodyPr>
          <a:lstStyle/>
          <a:p>
            <a:r>
              <a:rPr lang="en-US"/>
              <a:t>Click to edit Master title style</a:t>
            </a:r>
          </a:p>
        </p:txBody>
      </p:sp>
    </p:spTree>
    <p:extLst>
      <p:ext uri="{BB962C8B-B14F-4D97-AF65-F5344CB8AC3E}">
        <p14:creationId xmlns:p14="http://schemas.microsoft.com/office/powerpoint/2010/main" val="3184531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6" name="Rectangle 5"/>
          <p:cNvSpPr/>
          <p:nvPr/>
        </p:nvSpPr>
        <p:spPr>
          <a:xfrm>
            <a:off x="0" y="2"/>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9144000" cy="6858001"/>
          </a:xfrm>
          <a:prstGeom prst="rect">
            <a:avLst/>
          </a:prstGeom>
        </p:spPr>
      </p:pic>
      <p:sp>
        <p:nvSpPr>
          <p:cNvPr id="4" name="Title 1"/>
          <p:cNvSpPr>
            <a:spLocks noGrp="1"/>
          </p:cNvSpPr>
          <p:nvPr>
            <p:ph type="ctrTitle" hasCustomPrompt="1"/>
          </p:nvPr>
        </p:nvSpPr>
        <p:spPr>
          <a:xfrm>
            <a:off x="454958" y="3200207"/>
            <a:ext cx="7772400" cy="311624"/>
          </a:xfrm>
        </p:spPr>
        <p:txBody>
          <a:bodyPr anchor="t" anchorCtr="0">
            <a:spAutoFit/>
          </a:bodyPr>
          <a:lstStyle>
            <a:lvl1pPr algn="l">
              <a:defRPr sz="2250" baseline="0"/>
            </a:lvl1pPr>
          </a:lstStyle>
          <a:p>
            <a:r>
              <a:rPr lang="en-US"/>
              <a:t>Click to Edit. Adjust size from 30 – 38 pt.</a:t>
            </a:r>
          </a:p>
        </p:txBody>
      </p:sp>
    </p:spTree>
    <p:extLst>
      <p:ext uri="{BB962C8B-B14F-4D97-AF65-F5344CB8AC3E}">
        <p14:creationId xmlns:p14="http://schemas.microsoft.com/office/powerpoint/2010/main" val="3578071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Divider Taupe">
    <p:spTree>
      <p:nvGrpSpPr>
        <p:cNvPr id="1" name=""/>
        <p:cNvGrpSpPr/>
        <p:nvPr/>
      </p:nvGrpSpPr>
      <p:grpSpPr>
        <a:xfrm>
          <a:off x="0" y="0"/>
          <a:ext cx="0" cy="0"/>
          <a:chOff x="0" y="0"/>
          <a:chExt cx="0" cy="0"/>
        </a:xfrm>
      </p:grpSpPr>
      <p:sp>
        <p:nvSpPr>
          <p:cNvPr id="6" name="Rectangle 5"/>
          <p:cNvSpPr/>
          <p:nvPr/>
        </p:nvSpPr>
        <p:spPr>
          <a:xfrm>
            <a:off x="0" y="2"/>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454958" y="3200207"/>
            <a:ext cx="7772400" cy="311624"/>
          </a:xfrm>
        </p:spPr>
        <p:txBody>
          <a:bodyPr anchor="t" anchorCtr="0">
            <a:spAutoFit/>
          </a:bodyPr>
          <a:lstStyle>
            <a:lvl1pPr algn="l">
              <a:defRPr sz="2250"/>
            </a:lvl1pPr>
          </a:lstStyle>
          <a:p>
            <a:r>
              <a:rPr lang="en-US"/>
              <a:t>Click to Edit. Adjust size from 30 – 38 pt.</a:t>
            </a:r>
          </a:p>
        </p:txBody>
      </p:sp>
    </p:spTree>
    <p:extLst>
      <p:ext uri="{BB962C8B-B14F-4D97-AF65-F5344CB8AC3E}">
        <p14:creationId xmlns:p14="http://schemas.microsoft.com/office/powerpoint/2010/main" val="637137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Divider Blue">
    <p:spTree>
      <p:nvGrpSpPr>
        <p:cNvPr id="1" name=""/>
        <p:cNvGrpSpPr/>
        <p:nvPr/>
      </p:nvGrpSpPr>
      <p:grpSpPr>
        <a:xfrm>
          <a:off x="0" y="0"/>
          <a:ext cx="0" cy="0"/>
          <a:chOff x="0" y="0"/>
          <a:chExt cx="0" cy="0"/>
        </a:xfrm>
      </p:grpSpPr>
      <p:sp>
        <p:nvSpPr>
          <p:cNvPr id="6" name="Rectangle 5"/>
          <p:cNvSpPr/>
          <p:nvPr/>
        </p:nvSpPr>
        <p:spPr>
          <a:xfrm>
            <a:off x="0" y="2"/>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311624"/>
          </a:xfrm>
        </p:spPr>
        <p:txBody>
          <a:bodyPr anchor="t" anchorCtr="0">
            <a:spAutoFit/>
          </a:bodyPr>
          <a:lstStyle>
            <a:lvl1pPr algn="l">
              <a:defRPr sz="2250">
                <a:solidFill>
                  <a:schemeClr val="bg1"/>
                </a:solidFill>
              </a:defRPr>
            </a:lvl1pPr>
          </a:lstStyle>
          <a:p>
            <a:r>
              <a:rPr lang="en-US"/>
              <a:t>Click to Edit. Adjust size from 30 – 38 pt.</a:t>
            </a:r>
          </a:p>
        </p:txBody>
      </p:sp>
    </p:spTree>
    <p:extLst>
      <p:ext uri="{BB962C8B-B14F-4D97-AF65-F5344CB8AC3E}">
        <p14:creationId xmlns:p14="http://schemas.microsoft.com/office/powerpoint/2010/main" val="4176068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Divider Yellow">
    <p:spTree>
      <p:nvGrpSpPr>
        <p:cNvPr id="1" name=""/>
        <p:cNvGrpSpPr/>
        <p:nvPr/>
      </p:nvGrpSpPr>
      <p:grpSpPr>
        <a:xfrm>
          <a:off x="0" y="0"/>
          <a:ext cx="0" cy="0"/>
          <a:chOff x="0" y="0"/>
          <a:chExt cx="0" cy="0"/>
        </a:xfrm>
      </p:grpSpPr>
      <p:sp>
        <p:nvSpPr>
          <p:cNvPr id="6" name="Rectangle 5"/>
          <p:cNvSpPr/>
          <p:nvPr/>
        </p:nvSpPr>
        <p:spPr>
          <a:xfrm>
            <a:off x="0" y="2"/>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311624"/>
          </a:xfrm>
        </p:spPr>
        <p:txBody>
          <a:bodyPr anchor="t" anchorCtr="0">
            <a:spAutoFit/>
          </a:bodyPr>
          <a:lstStyle>
            <a:lvl1pPr algn="l">
              <a:defRPr sz="2250"/>
            </a:lvl1pPr>
          </a:lstStyle>
          <a:p>
            <a:r>
              <a:rPr lang="en-US"/>
              <a:t>Click to Edit. Adjust size from 30 – 38 pt.</a:t>
            </a:r>
          </a:p>
        </p:txBody>
      </p:sp>
    </p:spTree>
    <p:extLst>
      <p:ext uri="{BB962C8B-B14F-4D97-AF65-F5344CB8AC3E}">
        <p14:creationId xmlns:p14="http://schemas.microsoft.com/office/powerpoint/2010/main" val="1965250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Blue">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6861605" y="6601191"/>
            <a:ext cx="2057400" cy="153888"/>
          </a:xfrm>
          <a:prstGeom prst="rect">
            <a:avLst/>
          </a:prstGeom>
        </p:spPr>
        <p:txBody>
          <a:bodyPr/>
          <a:lstStyle>
            <a:lvl1pPr>
              <a:defRPr b="0" i="0">
                <a:latin typeface="Arial" charset="0"/>
              </a:defRPr>
            </a:lvl1pPr>
          </a:lstStyle>
          <a:p>
            <a:fld id="{6DD0C0CD-1AEE-4C4E-8EC4-99A275520AEA}" type="slidenum">
              <a:rPr lang="en-US" smtClean="0"/>
              <a:t>‹#›</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ctrTitle"/>
          </p:nvPr>
        </p:nvSpPr>
        <p:spPr>
          <a:xfrm>
            <a:off x="685800" y="2448862"/>
            <a:ext cx="7772400" cy="457048"/>
          </a:xfrm>
        </p:spPr>
        <p:txBody>
          <a:bodyPr anchor="t" anchorCtr="0">
            <a:spAutoFit/>
          </a:bodyPr>
          <a:lstStyle>
            <a:lvl1pPr algn="ctr">
              <a:defRPr sz="3300">
                <a:solidFill>
                  <a:schemeClr val="bg1"/>
                </a:solidFill>
              </a:defRPr>
            </a:lvl1pPr>
          </a:lstStyle>
          <a:p>
            <a:r>
              <a:rPr lang="en-US"/>
              <a:t>Click to edit Master title style</a:t>
            </a:r>
          </a:p>
        </p:txBody>
      </p:sp>
      <p:sp>
        <p:nvSpPr>
          <p:cNvPr id="5" name="TextBox 4"/>
          <p:cNvSpPr txBox="1"/>
          <p:nvPr/>
        </p:nvSpPr>
        <p:spPr>
          <a:xfrm>
            <a:off x="9975898" y="2805077"/>
            <a:ext cx="914400" cy="914400"/>
          </a:xfrm>
          <a:prstGeom prst="rect">
            <a:avLst/>
          </a:prstGeom>
          <a:noFill/>
        </p:spPr>
        <p:txBody>
          <a:bodyPr wrap="none" lIns="0" tIns="0" rIns="0" bIns="0" rtlCol="0" anchor="t" anchorCtr="0">
            <a:noAutofit/>
          </a:bodyPr>
          <a:lstStyle/>
          <a:p>
            <a:pPr marL="0" marR="0" indent="0" algn="l" defTabSz="685800" rtl="0" eaLnBrk="1" fontAlgn="auto" latinLnBrk="0" hangingPunct="1">
              <a:lnSpc>
                <a:spcPct val="100000"/>
              </a:lnSpc>
              <a:spcBef>
                <a:spcPts val="0"/>
              </a:spcBef>
              <a:spcAft>
                <a:spcPts val="0"/>
              </a:spcAft>
              <a:buClrTx/>
              <a:buSzTx/>
              <a:buFontTx/>
              <a:buNone/>
              <a:tabLst/>
            </a:pPr>
            <a:endParaRPr lang="en-US" sz="750" b="0" i="0">
              <a:latin typeface="Arial Regular" charset="0"/>
              <a:ea typeface="Arial Regular" charset="0"/>
              <a:cs typeface="Arial Regular" charset="0"/>
            </a:endParaRPr>
          </a:p>
        </p:txBody>
      </p:sp>
    </p:spTree>
    <p:extLst>
      <p:ext uri="{BB962C8B-B14F-4D97-AF65-F5344CB8AC3E}">
        <p14:creationId xmlns:p14="http://schemas.microsoft.com/office/powerpoint/2010/main" val="2589774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losing Black &amp; White">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750">
              <a:latin typeface="Arial Regular" charset="0"/>
              <a:ea typeface="Arial Regular" charset="0"/>
              <a:cs typeface="Arial Regular" charset="0"/>
            </a:endParaRPr>
          </a:p>
        </p:txBody>
      </p:sp>
      <p:sp>
        <p:nvSpPr>
          <p:cNvPr id="5" name="TextBox 4"/>
          <p:cNvSpPr txBox="1"/>
          <p:nvPr/>
        </p:nvSpPr>
        <p:spPr>
          <a:xfrm>
            <a:off x="9975898" y="2805077"/>
            <a:ext cx="914400" cy="914400"/>
          </a:xfrm>
          <a:prstGeom prst="rect">
            <a:avLst/>
          </a:prstGeom>
          <a:noFill/>
        </p:spPr>
        <p:txBody>
          <a:bodyPr wrap="none" lIns="0" tIns="0" rIns="0" bIns="0" rtlCol="0" anchor="t" anchorCtr="0">
            <a:noAutofit/>
          </a:bodyPr>
          <a:lstStyle/>
          <a:p>
            <a:pPr marL="0" marR="0" indent="0" algn="l" defTabSz="685800" rtl="0" eaLnBrk="1" fontAlgn="auto" latinLnBrk="0" hangingPunct="1">
              <a:lnSpc>
                <a:spcPct val="100000"/>
              </a:lnSpc>
              <a:spcBef>
                <a:spcPts val="0"/>
              </a:spcBef>
              <a:spcAft>
                <a:spcPts val="0"/>
              </a:spcAft>
              <a:buClrTx/>
              <a:buSzTx/>
              <a:buFontTx/>
              <a:buNone/>
              <a:tabLst/>
            </a:pPr>
            <a:endParaRPr lang="en-US" sz="750" b="0" i="0">
              <a:latin typeface="Arial Regular" charset="0"/>
              <a:ea typeface="Arial Regular" charset="0"/>
              <a:cs typeface="Arial Regular" charset="0"/>
            </a:endParaRPr>
          </a:p>
        </p:txBody>
      </p:sp>
      <p:sp>
        <p:nvSpPr>
          <p:cNvPr id="9" name="Title 1"/>
          <p:cNvSpPr>
            <a:spLocks noGrp="1"/>
          </p:cNvSpPr>
          <p:nvPr>
            <p:ph type="ctrTitle"/>
          </p:nvPr>
        </p:nvSpPr>
        <p:spPr>
          <a:xfrm>
            <a:off x="685800" y="2448862"/>
            <a:ext cx="7772400" cy="457048"/>
          </a:xfrm>
        </p:spPr>
        <p:txBody>
          <a:bodyPr anchor="t" anchorCtr="0">
            <a:spAutoFit/>
          </a:bodyPr>
          <a:lstStyle>
            <a:lvl1pPr algn="ctr">
              <a:defRPr sz="3300">
                <a:solidFill>
                  <a:schemeClr val="tx1"/>
                </a:solidFill>
              </a:defRPr>
            </a:lvl1pPr>
          </a:lstStyle>
          <a:p>
            <a:r>
              <a:rPr lang="en-US"/>
              <a:t>Click to edit Master title style</a:t>
            </a:r>
          </a:p>
        </p:txBody>
      </p:sp>
      <p:pic>
        <p:nvPicPr>
          <p:cNvPr id="7" name="Picture 6"/>
          <p:cNvPicPr>
            <a:picLocks noChangeAspect="1"/>
          </p:cNvPicPr>
          <p:nvPr/>
        </p:nvPicPr>
        <p:blipFill>
          <a:blip r:embed="rId2">
            <a:clrChange>
              <a:clrFrom>
                <a:srgbClr val="FDFDFD"/>
              </a:clrFrom>
              <a:clrTo>
                <a:srgbClr val="FDFDFD">
                  <a:alpha val="0"/>
                </a:srgbClr>
              </a:clrTo>
            </a:clrChange>
          </a:blip>
          <a:stretch>
            <a:fillRect/>
          </a:stretch>
        </p:blipFill>
        <p:spPr>
          <a:xfrm>
            <a:off x="4106312" y="4648132"/>
            <a:ext cx="917379" cy="1420801"/>
          </a:xfrm>
          <a:prstGeom prst="rect">
            <a:avLst/>
          </a:prstGeom>
        </p:spPr>
      </p:pic>
    </p:spTree>
    <p:extLst>
      <p:ext uri="{BB962C8B-B14F-4D97-AF65-F5344CB8AC3E}">
        <p14:creationId xmlns:p14="http://schemas.microsoft.com/office/powerpoint/2010/main" val="2395508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933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1485" y="1006090"/>
            <a:ext cx="8251450" cy="186974"/>
          </a:xfrm>
          <a:prstGeom prst="rect">
            <a:avLst/>
          </a:prstGeom>
        </p:spPr>
        <p:txBody>
          <a:bodyPr vert="horz" wrap="square" lIns="0" tIns="0" rIns="0" bIns="0" rtlCol="0" anchor="t" anchorCtr="0">
            <a:spAutoFit/>
          </a:bodyPr>
          <a:lstStyle/>
          <a:p>
            <a:r>
              <a:rPr lang="en-US"/>
              <a:t>Click to edit Master title style</a:t>
            </a:r>
          </a:p>
        </p:txBody>
      </p:sp>
      <p:sp>
        <p:nvSpPr>
          <p:cNvPr id="3" name="Text Placeholder 2"/>
          <p:cNvSpPr>
            <a:spLocks noGrp="1"/>
          </p:cNvSpPr>
          <p:nvPr>
            <p:ph type="body" idx="1"/>
          </p:nvPr>
        </p:nvSpPr>
        <p:spPr>
          <a:xfrm>
            <a:off x="451486" y="1550083"/>
            <a:ext cx="8229111" cy="1827816"/>
          </a:xfrm>
          <a:prstGeom prst="rect">
            <a:avLst/>
          </a:prstGeom>
        </p:spPr>
        <p:txBody>
          <a:bodyPr vert="horz" wrap="square" lIns="0" tIns="0" rIns="0" bIns="0" rtlCol="0">
            <a:noAutofit/>
          </a:bodyPr>
          <a:lstStyle/>
          <a:p>
            <a:pPr lvl="0"/>
            <a:r>
              <a:rPr lang="en-US"/>
              <a:t>Click to edit Master text</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p:nvSpPr>
        <p:spPr>
          <a:xfrm>
            <a:off x="451486" y="6555027"/>
            <a:ext cx="1273105" cy="246221"/>
          </a:xfrm>
          <a:prstGeom prst="rect">
            <a:avLst/>
          </a:prstGeom>
          <a:noFill/>
        </p:spPr>
        <p:txBody>
          <a:bodyPr wrap="none" lIns="0" tIns="0" rIns="0" bIns="0" rtlCol="0" anchor="t" anchorCtr="0">
            <a:no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825">
                <a:latin typeface="Arial" charset="0"/>
                <a:ea typeface="Arial" charset="0"/>
                <a:cs typeface="Arial" charset="0"/>
              </a:rPr>
              <a:t>© PFM</a:t>
            </a:r>
          </a:p>
        </p:txBody>
      </p:sp>
      <p:sp>
        <p:nvSpPr>
          <p:cNvPr id="9" name="Slide Number Placeholder 5"/>
          <p:cNvSpPr txBox="1">
            <a:spLocks/>
          </p:cNvSpPr>
          <p:nvPr/>
        </p:nvSpPr>
        <p:spPr>
          <a:xfrm>
            <a:off x="8606118" y="6500877"/>
            <a:ext cx="39636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05F1538-3331-E648-B801-7E18C85EB11D}" type="slidenum">
              <a:rPr lang="en-US" sz="825" smtClean="0">
                <a:latin typeface="Arial" charset="0"/>
                <a:ea typeface="Arial" charset="0"/>
                <a:cs typeface="Arial" charset="0"/>
              </a:rPr>
              <a:pPr algn="r"/>
              <a:t>‹#›</a:t>
            </a:fld>
            <a:endParaRPr lang="en-US" sz="900">
              <a:latin typeface="Arial" charset="0"/>
              <a:ea typeface="Arial" charset="0"/>
              <a:cs typeface="Arial" charset="0"/>
            </a:endParaRPr>
          </a:p>
        </p:txBody>
      </p:sp>
    </p:spTree>
    <p:extLst>
      <p:ext uri="{BB962C8B-B14F-4D97-AF65-F5344CB8AC3E}">
        <p14:creationId xmlns:p14="http://schemas.microsoft.com/office/powerpoint/2010/main" val="35393009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3" r:id="rId21"/>
  </p:sldLayoutIdLst>
  <p:txStyles>
    <p:titleStyle>
      <a:lvl1pPr algn="l" defTabSz="685800" rtl="0" eaLnBrk="1" latinLnBrk="0" hangingPunct="1">
        <a:lnSpc>
          <a:spcPct val="90000"/>
        </a:lnSpc>
        <a:spcBef>
          <a:spcPct val="0"/>
        </a:spcBef>
        <a:buNone/>
        <a:defRPr sz="1350" b="1" i="0" kern="1200">
          <a:solidFill>
            <a:schemeClr val="tx2"/>
          </a:solidFill>
          <a:latin typeface="Arial" charset="0"/>
          <a:ea typeface="Arial" charset="0"/>
          <a:cs typeface="Arial" charset="0"/>
        </a:defRPr>
      </a:lvl1pPr>
    </p:titleStyle>
    <p:bodyStyle>
      <a:lvl1pPr marL="169069" indent="-169069" algn="l" defTabSz="685800" rtl="0" eaLnBrk="1" latinLnBrk="0" hangingPunct="1">
        <a:lnSpc>
          <a:spcPct val="110000"/>
        </a:lnSpc>
        <a:spcBef>
          <a:spcPts val="900"/>
        </a:spcBef>
        <a:buClr>
          <a:schemeClr val="accent2"/>
        </a:buClr>
        <a:buSzPct val="90000"/>
        <a:buFont typeface="Wingdings 2" panose="05020102010507070707" pitchFamily="18" charset="2"/>
        <a:buChar char="Ã"/>
        <a:defRPr sz="900" kern="1200">
          <a:solidFill>
            <a:schemeClr val="tx2"/>
          </a:solidFill>
          <a:latin typeface="+mn-lt"/>
          <a:ea typeface="Arial" charset="0"/>
          <a:cs typeface="Arial" charset="0"/>
        </a:defRPr>
      </a:lvl1pPr>
      <a:lvl2pPr marL="298847" indent="-129779" algn="l" defTabSz="685800" rtl="0" eaLnBrk="1" latinLnBrk="0" hangingPunct="1">
        <a:lnSpc>
          <a:spcPct val="110000"/>
        </a:lnSpc>
        <a:spcBef>
          <a:spcPts val="900"/>
        </a:spcBef>
        <a:buClr>
          <a:schemeClr val="accent2"/>
        </a:buClr>
        <a:buFont typeface="Arial" panose="020B0604020202020204" pitchFamily="34" charset="0"/>
        <a:buChar char="•"/>
        <a:defRPr sz="900" kern="1200">
          <a:solidFill>
            <a:schemeClr val="tx2"/>
          </a:solidFill>
          <a:latin typeface="+mn-lt"/>
          <a:ea typeface="Soleil" charset="0"/>
          <a:cs typeface="Soleil" charset="0"/>
        </a:defRPr>
      </a:lvl2pPr>
      <a:lvl3pPr marL="427435" indent="-128588" algn="l" defTabSz="685800" rtl="0" eaLnBrk="1" latinLnBrk="0" hangingPunct="1">
        <a:lnSpc>
          <a:spcPct val="110000"/>
        </a:lnSpc>
        <a:spcBef>
          <a:spcPts val="900"/>
        </a:spcBef>
        <a:buClr>
          <a:schemeClr val="accent2"/>
        </a:buClr>
        <a:buFont typeface="Arial" panose="020B0604020202020204" pitchFamily="34" charset="0"/>
        <a:buChar char="•"/>
        <a:defRPr sz="900" kern="1200">
          <a:solidFill>
            <a:schemeClr val="tx2"/>
          </a:solidFill>
          <a:latin typeface="+mn-lt"/>
          <a:ea typeface="Arial" charset="0"/>
          <a:cs typeface="Arial" charset="0"/>
        </a:defRPr>
      </a:lvl3pPr>
      <a:lvl4pPr marL="557213" indent="-129779" algn="l" defTabSz="685800" rtl="0" eaLnBrk="1" latinLnBrk="0" hangingPunct="1">
        <a:lnSpc>
          <a:spcPct val="110000"/>
        </a:lnSpc>
        <a:spcBef>
          <a:spcPts val="900"/>
        </a:spcBef>
        <a:buClr>
          <a:schemeClr val="accent2"/>
        </a:buClr>
        <a:buFont typeface="Arial" panose="020B0604020202020204" pitchFamily="34" charset="0"/>
        <a:buChar char="•"/>
        <a:defRPr sz="900" kern="1200">
          <a:solidFill>
            <a:schemeClr val="tx2"/>
          </a:solidFill>
          <a:latin typeface="+mn-lt"/>
          <a:ea typeface="Arial" charset="0"/>
          <a:cs typeface="Arial" charset="0"/>
        </a:defRPr>
      </a:lvl4pPr>
      <a:lvl5pPr marL="685800" indent="-129779" algn="l" defTabSz="685800" rtl="0" eaLnBrk="1" latinLnBrk="0" hangingPunct="1">
        <a:lnSpc>
          <a:spcPct val="110000"/>
        </a:lnSpc>
        <a:spcBef>
          <a:spcPts val="900"/>
        </a:spcBef>
        <a:buClr>
          <a:schemeClr val="accent2"/>
        </a:buClr>
        <a:buFont typeface="Arial" panose="020B0604020202020204" pitchFamily="34" charset="0"/>
        <a:buChar char="•"/>
        <a:defRPr sz="900" kern="1200" baseline="0">
          <a:solidFill>
            <a:schemeClr val="tx2"/>
          </a:solidFill>
          <a:latin typeface="+mn-lt"/>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228" y="2001838"/>
            <a:ext cx="8095412" cy="443198"/>
          </a:xfrm>
        </p:spPr>
        <p:txBody>
          <a:bodyPr/>
          <a:lstStyle/>
          <a:p>
            <a:r>
              <a:rPr lang="en-US" sz="3200"/>
              <a:t>Sacramento Transportation Authority</a:t>
            </a:r>
          </a:p>
        </p:txBody>
      </p:sp>
      <p:sp>
        <p:nvSpPr>
          <p:cNvPr id="3" name="Subtitle 2"/>
          <p:cNvSpPr>
            <a:spLocks noGrp="1"/>
          </p:cNvSpPr>
          <p:nvPr>
            <p:ph type="subTitle" idx="1"/>
          </p:nvPr>
        </p:nvSpPr>
        <p:spPr>
          <a:xfrm>
            <a:off x="649728" y="3272835"/>
            <a:ext cx="7693923" cy="312330"/>
          </a:xfrm>
        </p:spPr>
        <p:txBody>
          <a:bodyPr/>
          <a:lstStyle/>
          <a:p>
            <a:r>
              <a:rPr lang="en-US" sz="2000"/>
              <a:t>Annual Debt Program Status Update</a:t>
            </a:r>
          </a:p>
        </p:txBody>
      </p:sp>
      <p:sp>
        <p:nvSpPr>
          <p:cNvPr id="4" name="Text Placeholder 3"/>
          <p:cNvSpPr>
            <a:spLocks noGrp="1"/>
          </p:cNvSpPr>
          <p:nvPr>
            <p:ph type="body" sz="quarter" idx="10"/>
          </p:nvPr>
        </p:nvSpPr>
        <p:spPr>
          <a:xfrm>
            <a:off x="578708" y="5992360"/>
            <a:ext cx="1453292" cy="974626"/>
          </a:xfrm>
        </p:spPr>
        <p:txBody>
          <a:bodyPr/>
          <a:lstStyle/>
          <a:p>
            <a:r>
              <a:rPr lang="en-US" sz="900"/>
              <a:t>PFM Financial Advisors LLC</a:t>
            </a:r>
          </a:p>
          <a:p>
            <a:endParaRPr lang="en-US" sz="900"/>
          </a:p>
        </p:txBody>
      </p:sp>
      <p:sp>
        <p:nvSpPr>
          <p:cNvPr id="5" name="Text Placeholder 4"/>
          <p:cNvSpPr>
            <a:spLocks noGrp="1"/>
          </p:cNvSpPr>
          <p:nvPr>
            <p:ph type="body" sz="quarter" idx="11"/>
          </p:nvPr>
        </p:nvSpPr>
        <p:spPr>
          <a:xfrm>
            <a:off x="2300415" y="5994409"/>
            <a:ext cx="1786393" cy="974626"/>
          </a:xfrm>
        </p:spPr>
        <p:txBody>
          <a:bodyPr/>
          <a:lstStyle/>
          <a:p>
            <a:r>
              <a:rPr lang="en-US" sz="900" dirty="0"/>
              <a:t>100 Montgomery Street</a:t>
            </a:r>
          </a:p>
          <a:p>
            <a:r>
              <a:rPr lang="it-IT" sz="900" dirty="0"/>
              <a:t>Suite 2150, 21st Floor</a:t>
            </a:r>
          </a:p>
          <a:p>
            <a:r>
              <a:rPr lang="en-US" sz="900" dirty="0"/>
              <a:t>San Francisco, CA 94104</a:t>
            </a:r>
          </a:p>
          <a:p>
            <a:r>
              <a:rPr lang="en-US" sz="900" dirty="0"/>
              <a:t>415.982.5544</a:t>
            </a:r>
          </a:p>
          <a:p>
            <a:endParaRPr lang="it-IT" sz="900" dirty="0"/>
          </a:p>
        </p:txBody>
      </p:sp>
      <p:sp>
        <p:nvSpPr>
          <p:cNvPr id="7" name="Content Placeholder 6">
            <a:extLst>
              <a:ext uri="{FF2B5EF4-FFF2-40B4-BE49-F238E27FC236}">
                <a16:creationId xmlns:a16="http://schemas.microsoft.com/office/drawing/2014/main" id="{6EF45925-EECC-FCA2-D142-96C67D3F843B}"/>
              </a:ext>
            </a:extLst>
          </p:cNvPr>
          <p:cNvSpPr>
            <a:spLocks noGrp="1"/>
          </p:cNvSpPr>
          <p:nvPr>
            <p:ph sz="quarter" idx="17"/>
          </p:nvPr>
        </p:nvSpPr>
        <p:spPr/>
        <p:txBody>
          <a:bodyPr/>
          <a:lstStyle/>
          <a:p>
            <a:r>
              <a:rPr lang="en-US" sz="1200" dirty="0"/>
              <a:t>September 2026</a:t>
            </a:r>
          </a:p>
        </p:txBody>
      </p:sp>
      <p:sp>
        <p:nvSpPr>
          <p:cNvPr id="11" name="Content Placeholder 10">
            <a:extLst>
              <a:ext uri="{FF2B5EF4-FFF2-40B4-BE49-F238E27FC236}">
                <a16:creationId xmlns:a16="http://schemas.microsoft.com/office/drawing/2014/main" id="{9D049CDB-CF49-9A7F-93E4-B1D94F5DE8F3}"/>
              </a:ext>
            </a:extLst>
          </p:cNvPr>
          <p:cNvSpPr>
            <a:spLocks noGrp="1"/>
          </p:cNvSpPr>
          <p:nvPr>
            <p:ph sz="quarter" idx="16"/>
          </p:nvPr>
        </p:nvSpPr>
        <p:spPr/>
        <p:txBody>
          <a:bodyPr/>
          <a:lstStyle/>
          <a:p>
            <a:r>
              <a:rPr lang="en-US"/>
              <a:t>Presented by Dustin Purinton, Chief Financial Officer</a:t>
            </a:r>
          </a:p>
        </p:txBody>
      </p:sp>
    </p:spTree>
    <p:extLst>
      <p:ext uri="{BB962C8B-B14F-4D97-AF65-F5344CB8AC3E}">
        <p14:creationId xmlns:p14="http://schemas.microsoft.com/office/powerpoint/2010/main" val="3646969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59694D-4FD1-4DB3-BC7C-4479FE291CDD}"/>
              </a:ext>
            </a:extLst>
          </p:cNvPr>
          <p:cNvSpPr>
            <a:spLocks noGrp="1"/>
          </p:cNvSpPr>
          <p:nvPr>
            <p:ph type="title"/>
          </p:nvPr>
        </p:nvSpPr>
        <p:spPr>
          <a:xfrm>
            <a:off x="451486" y="984294"/>
            <a:ext cx="8154632" cy="249299"/>
          </a:xfrm>
        </p:spPr>
        <p:txBody>
          <a:bodyPr/>
          <a:lstStyle/>
          <a:p>
            <a:r>
              <a:rPr lang="en-US" sz="1800" dirty="0"/>
              <a:t>Current Debt Portfolio (As of October 2, 2026)</a:t>
            </a:r>
          </a:p>
        </p:txBody>
      </p:sp>
      <p:sp>
        <p:nvSpPr>
          <p:cNvPr id="4" name="Text Placeholder 3">
            <a:extLst>
              <a:ext uri="{FF2B5EF4-FFF2-40B4-BE49-F238E27FC236}">
                <a16:creationId xmlns:a16="http://schemas.microsoft.com/office/drawing/2014/main" id="{669B50E8-7E8C-479D-9A48-62BDBEDA77E1}"/>
              </a:ext>
            </a:extLst>
          </p:cNvPr>
          <p:cNvSpPr>
            <a:spLocks noGrp="1"/>
          </p:cNvSpPr>
          <p:nvPr>
            <p:ph type="body" sz="quarter" idx="10"/>
          </p:nvPr>
        </p:nvSpPr>
        <p:spPr>
          <a:xfrm>
            <a:off x="376518" y="1520205"/>
            <a:ext cx="8229600" cy="711267"/>
          </a:xfrm>
        </p:spPr>
        <p:txBody>
          <a:bodyPr/>
          <a:lstStyle/>
          <a:p>
            <a:r>
              <a:rPr lang="en-US" sz="1600" dirty="0">
                <a:solidFill>
                  <a:schemeClr val="tx1"/>
                </a:solidFill>
              </a:rPr>
              <a:t>100% fixed-rate debt portfolio </a:t>
            </a:r>
          </a:p>
          <a:p>
            <a:pPr lvl="1"/>
            <a:r>
              <a:rPr lang="en-US" sz="1600" dirty="0">
                <a:solidFill>
                  <a:schemeClr val="tx1"/>
                </a:solidFill>
              </a:rPr>
              <a:t>$301.76 million in outstanding principal </a:t>
            </a:r>
          </a:p>
        </p:txBody>
      </p:sp>
      <p:graphicFrame>
        <p:nvGraphicFramePr>
          <p:cNvPr id="7" name="Table 6">
            <a:extLst>
              <a:ext uri="{FF2B5EF4-FFF2-40B4-BE49-F238E27FC236}">
                <a16:creationId xmlns:a16="http://schemas.microsoft.com/office/drawing/2014/main" id="{341EAF8A-69B3-A270-4629-745111E88F57}"/>
              </a:ext>
            </a:extLst>
          </p:cNvPr>
          <p:cNvGraphicFramePr>
            <a:graphicFrameLocks noGrp="1"/>
          </p:cNvGraphicFramePr>
          <p:nvPr>
            <p:extLst>
              <p:ext uri="{D42A27DB-BD31-4B8C-83A1-F6EECF244321}">
                <p14:modId xmlns:p14="http://schemas.microsoft.com/office/powerpoint/2010/main" val="2858976154"/>
              </p:ext>
            </p:extLst>
          </p:nvPr>
        </p:nvGraphicFramePr>
        <p:xfrm>
          <a:off x="638175" y="2395211"/>
          <a:ext cx="7867650" cy="2201466"/>
        </p:xfrm>
        <a:graphic>
          <a:graphicData uri="http://schemas.openxmlformats.org/drawingml/2006/table">
            <a:tbl>
              <a:tblPr/>
              <a:tblGrid>
                <a:gridCol w="1311275">
                  <a:extLst>
                    <a:ext uri="{9D8B030D-6E8A-4147-A177-3AD203B41FA5}">
                      <a16:colId xmlns:a16="http://schemas.microsoft.com/office/drawing/2014/main" val="2205201981"/>
                    </a:ext>
                  </a:extLst>
                </a:gridCol>
                <a:gridCol w="1311275">
                  <a:extLst>
                    <a:ext uri="{9D8B030D-6E8A-4147-A177-3AD203B41FA5}">
                      <a16:colId xmlns:a16="http://schemas.microsoft.com/office/drawing/2014/main" val="3283649601"/>
                    </a:ext>
                  </a:extLst>
                </a:gridCol>
                <a:gridCol w="1311275">
                  <a:extLst>
                    <a:ext uri="{9D8B030D-6E8A-4147-A177-3AD203B41FA5}">
                      <a16:colId xmlns:a16="http://schemas.microsoft.com/office/drawing/2014/main" val="3150388104"/>
                    </a:ext>
                  </a:extLst>
                </a:gridCol>
                <a:gridCol w="1311275">
                  <a:extLst>
                    <a:ext uri="{9D8B030D-6E8A-4147-A177-3AD203B41FA5}">
                      <a16:colId xmlns:a16="http://schemas.microsoft.com/office/drawing/2014/main" val="1908648242"/>
                    </a:ext>
                  </a:extLst>
                </a:gridCol>
                <a:gridCol w="1311275">
                  <a:extLst>
                    <a:ext uri="{9D8B030D-6E8A-4147-A177-3AD203B41FA5}">
                      <a16:colId xmlns:a16="http://schemas.microsoft.com/office/drawing/2014/main" val="2526642202"/>
                    </a:ext>
                  </a:extLst>
                </a:gridCol>
                <a:gridCol w="1311275">
                  <a:extLst>
                    <a:ext uri="{9D8B030D-6E8A-4147-A177-3AD203B41FA5}">
                      <a16:colId xmlns:a16="http://schemas.microsoft.com/office/drawing/2014/main" val="2552009384"/>
                    </a:ext>
                  </a:extLst>
                </a:gridCol>
              </a:tblGrid>
              <a:tr h="254812">
                <a:tc gridSpan="5">
                  <a:txBody>
                    <a:bodyPr/>
                    <a:lstStyle/>
                    <a:p>
                      <a:pPr algn="ctr" rtl="0" fontAlgn="ctr"/>
                      <a:endParaRPr lang="en-US" sz="1600" b="1" i="0" u="none" strike="noStrike">
                        <a:solidFill>
                          <a:srgbClr val="000000"/>
                        </a:solidFill>
                        <a:effectLst/>
                        <a:latin typeface="Arial" panose="020B0604020202020204" pitchFamily="34" charset="0"/>
                      </a:endParaRPr>
                    </a:p>
                  </a:txBody>
                  <a:tcPr marL="122310" marR="122310" marT="61155" marB="6115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rtl="0" fontAlgn="ctr"/>
                      <a:endParaRPr lang="en-US" sz="1600" b="1" i="0" u="none" strike="noStrike">
                        <a:solidFill>
                          <a:srgbClr val="000000"/>
                        </a:solidFill>
                        <a:effectLst/>
                        <a:latin typeface="Arial" panose="020B0604020202020204" pitchFamily="34" charset="0"/>
                      </a:endParaRPr>
                    </a:p>
                  </a:txBody>
                  <a:tcPr marL="122310" marR="122310" marT="61155" marB="61155"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089934898"/>
                  </a:ext>
                </a:extLst>
              </a:tr>
              <a:tr h="423837">
                <a:tc>
                  <a:txBody>
                    <a:bodyPr/>
                    <a:lstStyle/>
                    <a:p>
                      <a:pPr algn="ctr" rtl="0" fontAlgn="ctr"/>
                      <a:r>
                        <a:rPr lang="en-US" sz="1400" b="1" i="0" u="none" strike="noStrike">
                          <a:solidFill>
                            <a:srgbClr val="FFFFFF"/>
                          </a:solidFill>
                          <a:effectLst/>
                          <a:latin typeface="Arial" panose="020B0604020202020204" pitchFamily="34" charset="0"/>
                        </a:rPr>
                        <a:t>Series</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tc>
                  <a:txBody>
                    <a:bodyPr/>
                    <a:lstStyle/>
                    <a:p>
                      <a:pPr algn="ctr" rtl="0" fontAlgn="ctr"/>
                      <a:r>
                        <a:rPr lang="en-US" sz="1400" b="1" i="0" u="none" strike="noStrike">
                          <a:solidFill>
                            <a:srgbClr val="FFFFFF"/>
                          </a:solidFill>
                          <a:effectLst/>
                          <a:latin typeface="Arial" panose="020B0604020202020204" pitchFamily="34" charset="0"/>
                        </a:rPr>
                        <a:t>Par Issued</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tc>
                  <a:txBody>
                    <a:bodyPr/>
                    <a:lstStyle/>
                    <a:p>
                      <a:pPr algn="ctr" rtl="0" fontAlgn="ctr"/>
                      <a:r>
                        <a:rPr lang="en-US" sz="1400" b="1" i="0" u="none" strike="noStrike">
                          <a:solidFill>
                            <a:srgbClr val="FFFFFF"/>
                          </a:solidFill>
                          <a:effectLst/>
                          <a:latin typeface="Arial" panose="020B0604020202020204" pitchFamily="34" charset="0"/>
                        </a:rPr>
                        <a:t>Par Outstanding</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tc>
                  <a:txBody>
                    <a:bodyPr/>
                    <a:lstStyle/>
                    <a:p>
                      <a:pPr algn="ctr" rtl="0" fontAlgn="ctr"/>
                      <a:r>
                        <a:rPr lang="en-US" sz="1400" b="1" i="0" u="none" strike="noStrike">
                          <a:solidFill>
                            <a:srgbClr val="FFFFFF"/>
                          </a:solidFill>
                          <a:effectLst/>
                          <a:latin typeface="Arial" panose="020B0604020202020204" pitchFamily="34" charset="0"/>
                        </a:rPr>
                        <a:t>Final Maturity</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tc>
                  <a:txBody>
                    <a:bodyPr/>
                    <a:lstStyle/>
                    <a:p>
                      <a:pPr algn="ctr" rtl="0" fontAlgn="ctr"/>
                      <a:r>
                        <a:rPr lang="en-US" sz="1400" b="1" i="0" u="none" strike="noStrike">
                          <a:solidFill>
                            <a:srgbClr val="FFFFFF"/>
                          </a:solidFill>
                          <a:effectLst/>
                          <a:latin typeface="Arial" panose="020B0604020202020204" pitchFamily="34" charset="0"/>
                        </a:rPr>
                        <a:t>Mode</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tc>
                  <a:txBody>
                    <a:bodyPr/>
                    <a:lstStyle/>
                    <a:p>
                      <a:pPr algn="ctr" rtl="0" fontAlgn="ctr"/>
                      <a:r>
                        <a:rPr lang="en-US" sz="1400" b="1" i="0" u="none" strike="noStrike">
                          <a:solidFill>
                            <a:srgbClr val="FFFFFF"/>
                          </a:solidFill>
                          <a:effectLst/>
                          <a:latin typeface="Arial" panose="020B0604020202020204" pitchFamily="34" charset="0"/>
                        </a:rPr>
                        <a:t>Call Date</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solidFill>
                  </a:tcPr>
                </a:tc>
                <a:extLst>
                  <a:ext uri="{0D108BD9-81ED-4DB2-BD59-A6C34878D82A}">
                    <a16:rowId xmlns:a16="http://schemas.microsoft.com/office/drawing/2014/main" val="1350774459"/>
                  </a:ext>
                </a:extLst>
              </a:tr>
              <a:tr h="478197">
                <a:tc>
                  <a:txBody>
                    <a:bodyPr/>
                    <a:lstStyle/>
                    <a:p>
                      <a:pPr algn="ctr" rtl="0" fontAlgn="ctr"/>
                      <a:r>
                        <a:rPr lang="en-US" sz="1400" b="0" i="0" u="none" strike="noStrike">
                          <a:solidFill>
                            <a:srgbClr val="000000"/>
                          </a:solidFill>
                          <a:effectLst/>
                          <a:latin typeface="Arial" panose="020B0604020202020204" pitchFamily="34" charset="0"/>
                        </a:rPr>
                        <a:t>2022</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rtl="0" fontAlgn="ctr"/>
                      <a:r>
                        <a:rPr lang="en-US" sz="1400" b="0" i="0" u="none" strike="noStrike" dirty="0">
                          <a:solidFill>
                            <a:srgbClr val="000000"/>
                          </a:solidFill>
                          <a:effectLst/>
                          <a:latin typeface="Arial" panose="020B0604020202020204" pitchFamily="34" charset="0"/>
                        </a:rPr>
                        <a:t>$24,245,000</a:t>
                      </a:r>
                    </a:p>
                  </a:txBody>
                  <a:tcPr marL="12741" marR="114665"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effectLst/>
                          <a:latin typeface="Arial" panose="020B0604020202020204" pitchFamily="34" charset="0"/>
                        </a:rPr>
                        <a:t>$5,345,000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10/1/2027</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Fixed Rate</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N/A</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058502463"/>
                  </a:ext>
                </a:extLst>
              </a:tr>
              <a:tr h="478197">
                <a:tc>
                  <a:txBody>
                    <a:bodyPr/>
                    <a:lstStyle/>
                    <a:p>
                      <a:pPr algn="ctr" rtl="0" fontAlgn="ctr"/>
                      <a:r>
                        <a:rPr lang="en-US" sz="1400" b="0" i="0" u="none" strike="noStrike">
                          <a:solidFill>
                            <a:srgbClr val="000000"/>
                          </a:solidFill>
                          <a:effectLst/>
                          <a:latin typeface="Arial" panose="020B0604020202020204" pitchFamily="34" charset="0"/>
                        </a:rPr>
                        <a:t>2023</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0" fontAlgn="ctr"/>
                      <a:r>
                        <a:rPr lang="en-US" sz="1400" b="0" i="0" u="none" strike="noStrike">
                          <a:solidFill>
                            <a:srgbClr val="000000"/>
                          </a:solidFill>
                          <a:effectLst/>
                          <a:latin typeface="Arial" panose="020B0604020202020204" pitchFamily="34" charset="0"/>
                        </a:rPr>
                        <a:t>$296,415,000 </a:t>
                      </a:r>
                    </a:p>
                  </a:txBody>
                  <a:tcPr marL="12741" marR="114665"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effectLst/>
                          <a:latin typeface="Arial" panose="020B0604020202020204" pitchFamily="34" charset="0"/>
                        </a:rPr>
                        <a:t>$296,415,000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10/1/2038</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Fixed Rate</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Arial" panose="020B0604020202020204" pitchFamily="34" charset="0"/>
                        </a:rPr>
                        <a:t>10/1/2033</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6733089"/>
                  </a:ext>
                </a:extLst>
              </a:tr>
              <a:tr h="394959">
                <a:tc>
                  <a:txBody>
                    <a:bodyPr/>
                    <a:lstStyle/>
                    <a:p>
                      <a:pPr algn="ctr" rtl="0" fontAlgn="b"/>
                      <a:r>
                        <a:rPr lang="en-US" sz="1400" b="1" i="0" u="none" strike="noStrike">
                          <a:solidFill>
                            <a:srgbClr val="000000"/>
                          </a:solidFill>
                          <a:effectLst/>
                          <a:latin typeface="Arial" panose="020B0604020202020204" pitchFamily="34" charset="0"/>
                        </a:rPr>
                        <a:t>Total</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rtl="0" fontAlgn="b"/>
                      <a:r>
                        <a:rPr lang="en-US" sz="1400" b="1" i="0" u="none" strike="noStrike">
                          <a:solidFill>
                            <a:srgbClr val="000000"/>
                          </a:solidFill>
                          <a:effectLst/>
                          <a:latin typeface="Arial" panose="020B0604020202020204" pitchFamily="34" charset="0"/>
                        </a:rPr>
                        <a:t> </a:t>
                      </a:r>
                    </a:p>
                  </a:txBody>
                  <a:tcPr marL="12741" marR="114665"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n-US" sz="1400" b="1" i="0" u="none" strike="noStrike" dirty="0">
                          <a:solidFill>
                            <a:srgbClr val="000000"/>
                          </a:solidFill>
                          <a:effectLst/>
                          <a:latin typeface="Arial" panose="020B0604020202020204" pitchFamily="34" charset="0"/>
                        </a:rPr>
                        <a:t>$301,760,000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2800" b="0" i="0" u="none" strike="noStrike">
                          <a:solidFill>
                            <a:srgbClr val="000000"/>
                          </a:solidFill>
                          <a:effectLst/>
                          <a:latin typeface="Arial" panose="020B0604020202020204" pitchFamily="34" charset="0"/>
                        </a:rPr>
                        <a:t> </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2800" b="0" i="0" u="none" strike="noStrike">
                          <a:solidFill>
                            <a:srgbClr val="000000"/>
                          </a:solidFill>
                          <a:effectLst/>
                          <a:latin typeface="Arial" panose="020B0604020202020204" pitchFamily="34" charset="0"/>
                        </a:rPr>
                        <a:t> </a:t>
                      </a: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US" sz="2800" b="0" i="0" u="none" strike="noStrike" dirty="0">
                        <a:solidFill>
                          <a:srgbClr val="000000"/>
                        </a:solidFill>
                        <a:effectLst/>
                        <a:latin typeface="Arial" panose="020B0604020202020204" pitchFamily="34" charset="0"/>
                      </a:endParaRPr>
                    </a:p>
                  </a:txBody>
                  <a:tcPr marL="12741" marR="12741" marT="12741"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671327917"/>
                  </a:ext>
                </a:extLst>
              </a:tr>
            </a:tbl>
          </a:graphicData>
        </a:graphic>
      </p:graphicFrame>
      <p:sp>
        <p:nvSpPr>
          <p:cNvPr id="2" name="TextBox 1">
            <a:extLst>
              <a:ext uri="{FF2B5EF4-FFF2-40B4-BE49-F238E27FC236}">
                <a16:creationId xmlns:a16="http://schemas.microsoft.com/office/drawing/2014/main" id="{2752FA9F-2C62-5287-FD5E-2624D9EB6EE3}"/>
              </a:ext>
            </a:extLst>
          </p:cNvPr>
          <p:cNvSpPr txBox="1"/>
          <p:nvPr/>
        </p:nvSpPr>
        <p:spPr>
          <a:xfrm>
            <a:off x="451486" y="6028110"/>
            <a:ext cx="3840480" cy="246221"/>
          </a:xfrm>
          <a:prstGeom prst="rect">
            <a:avLst/>
          </a:prstGeom>
          <a:noFill/>
        </p:spPr>
        <p:txBody>
          <a:bodyPr wrap="square" rtlCol="0">
            <a:spAutoFit/>
          </a:bodyPr>
          <a:lstStyle/>
          <a:p>
            <a:r>
              <a:rPr lang="en-US" sz="1000" dirty="0">
                <a:solidFill>
                  <a:schemeClr val="tx1">
                    <a:lumMod val="50000"/>
                    <a:lumOff val="50000"/>
                  </a:schemeClr>
                </a:solidFill>
                <a:latin typeface="+mj-lt"/>
              </a:rPr>
              <a:t>Note: As of 10/2/2026</a:t>
            </a:r>
          </a:p>
        </p:txBody>
      </p:sp>
    </p:spTree>
    <p:extLst>
      <p:ext uri="{BB962C8B-B14F-4D97-AF65-F5344CB8AC3E}">
        <p14:creationId xmlns:p14="http://schemas.microsoft.com/office/powerpoint/2010/main" val="1771265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333B9AB-14B6-2387-1FA7-9E84C591D38D}"/>
              </a:ext>
            </a:extLst>
          </p:cNvPr>
          <p:cNvSpPr>
            <a:spLocks noGrp="1"/>
          </p:cNvSpPr>
          <p:nvPr>
            <p:ph type="title"/>
          </p:nvPr>
        </p:nvSpPr>
        <p:spPr>
          <a:xfrm>
            <a:off x="457199" y="794242"/>
            <a:ext cx="8154632" cy="249299"/>
          </a:xfrm>
        </p:spPr>
        <p:txBody>
          <a:bodyPr/>
          <a:lstStyle/>
          <a:p>
            <a:r>
              <a:rPr lang="en-US" sz="1800"/>
              <a:t>Annual Debt Service </a:t>
            </a:r>
          </a:p>
        </p:txBody>
      </p:sp>
      <p:sp>
        <p:nvSpPr>
          <p:cNvPr id="15" name="Text Placeholder 2">
            <a:extLst>
              <a:ext uri="{FF2B5EF4-FFF2-40B4-BE49-F238E27FC236}">
                <a16:creationId xmlns:a16="http://schemas.microsoft.com/office/drawing/2014/main" id="{441D4012-5B47-B1D3-E639-5DADBAD17726}"/>
              </a:ext>
            </a:extLst>
          </p:cNvPr>
          <p:cNvSpPr>
            <a:spLocks noGrp="1"/>
          </p:cNvSpPr>
          <p:nvPr>
            <p:ph type="body" sz="quarter" idx="10"/>
          </p:nvPr>
        </p:nvSpPr>
        <p:spPr>
          <a:xfrm>
            <a:off x="457198" y="1207072"/>
            <a:ext cx="8464551" cy="2221928"/>
          </a:xfrm>
        </p:spPr>
        <p:txBody>
          <a:bodyPr/>
          <a:lstStyle/>
          <a:p>
            <a:pPr>
              <a:spcBef>
                <a:spcPts val="500"/>
              </a:spcBef>
            </a:pPr>
            <a:r>
              <a:rPr lang="en-US" sz="1400" dirty="0">
                <a:solidFill>
                  <a:schemeClr val="tx1"/>
                </a:solidFill>
              </a:rPr>
              <a:t>Annual debt service ranges from $20.3 million to $35.3 million</a:t>
            </a:r>
          </a:p>
          <a:p>
            <a:pPr>
              <a:spcBef>
                <a:spcPts val="500"/>
              </a:spcBef>
            </a:pPr>
            <a:r>
              <a:rPr lang="en-US" sz="1400" dirty="0">
                <a:solidFill>
                  <a:schemeClr val="tx1"/>
                </a:solidFill>
              </a:rPr>
              <a:t>Annual debt service coverage ranges from 8.75x to 5.03x and supports the AAA ratings</a:t>
            </a:r>
          </a:p>
          <a:p>
            <a:pPr lvl="1">
              <a:spcBef>
                <a:spcPts val="500"/>
              </a:spcBef>
            </a:pPr>
            <a:endParaRPr lang="en-US" sz="1400" dirty="0">
              <a:solidFill>
                <a:schemeClr val="tx1"/>
              </a:solidFill>
            </a:endParaRPr>
          </a:p>
        </p:txBody>
      </p:sp>
      <p:sp>
        <p:nvSpPr>
          <p:cNvPr id="2" name="TextBox 1">
            <a:extLst>
              <a:ext uri="{FF2B5EF4-FFF2-40B4-BE49-F238E27FC236}">
                <a16:creationId xmlns:a16="http://schemas.microsoft.com/office/drawing/2014/main" id="{AB9207AF-5279-EC9F-6A5A-0C75586C126B}"/>
              </a:ext>
            </a:extLst>
          </p:cNvPr>
          <p:cNvSpPr txBox="1"/>
          <p:nvPr/>
        </p:nvSpPr>
        <p:spPr>
          <a:xfrm>
            <a:off x="2197100" y="6540747"/>
            <a:ext cx="5327650" cy="230832"/>
          </a:xfrm>
          <a:prstGeom prst="rect">
            <a:avLst/>
          </a:prstGeom>
          <a:noFill/>
        </p:spPr>
        <p:txBody>
          <a:bodyPr wrap="square" rtlCol="0">
            <a:spAutoFit/>
          </a:bodyPr>
          <a:lstStyle/>
          <a:p>
            <a:r>
              <a:rPr lang="en-US" sz="900" i="1">
                <a:solidFill>
                  <a:schemeClr val="tx1">
                    <a:lumMod val="50000"/>
                    <a:lumOff val="50000"/>
                  </a:schemeClr>
                </a:solidFill>
                <a:latin typeface="+mj-lt"/>
              </a:rPr>
              <a:t>(1) Annual debt service coverage conservatively assumes no growth in revenue</a:t>
            </a:r>
          </a:p>
        </p:txBody>
      </p:sp>
      <p:graphicFrame>
        <p:nvGraphicFramePr>
          <p:cNvPr id="10" name="Table 9">
            <a:extLst>
              <a:ext uri="{FF2B5EF4-FFF2-40B4-BE49-F238E27FC236}">
                <a16:creationId xmlns:a16="http://schemas.microsoft.com/office/drawing/2014/main" id="{C30A03A3-282A-972C-88E0-F2B9ACB3057C}"/>
              </a:ext>
            </a:extLst>
          </p:cNvPr>
          <p:cNvGraphicFramePr>
            <a:graphicFrameLocks noGrp="1"/>
          </p:cNvGraphicFramePr>
          <p:nvPr>
            <p:extLst>
              <p:ext uri="{D42A27DB-BD31-4B8C-83A1-F6EECF244321}">
                <p14:modId xmlns:p14="http://schemas.microsoft.com/office/powerpoint/2010/main" val="2399399336"/>
              </p:ext>
            </p:extLst>
          </p:nvPr>
        </p:nvGraphicFramePr>
        <p:xfrm>
          <a:off x="457197" y="1873453"/>
          <a:ext cx="8154634" cy="4299641"/>
        </p:xfrm>
        <a:graphic>
          <a:graphicData uri="http://schemas.openxmlformats.org/drawingml/2006/table">
            <a:tbl>
              <a:tblPr/>
              <a:tblGrid>
                <a:gridCol w="1303632">
                  <a:extLst>
                    <a:ext uri="{9D8B030D-6E8A-4147-A177-3AD203B41FA5}">
                      <a16:colId xmlns:a16="http://schemas.microsoft.com/office/drawing/2014/main" val="344357605"/>
                    </a:ext>
                  </a:extLst>
                </a:gridCol>
                <a:gridCol w="1303632">
                  <a:extLst>
                    <a:ext uri="{9D8B030D-6E8A-4147-A177-3AD203B41FA5}">
                      <a16:colId xmlns:a16="http://schemas.microsoft.com/office/drawing/2014/main" val="861491628"/>
                    </a:ext>
                  </a:extLst>
                </a:gridCol>
                <a:gridCol w="1303632">
                  <a:extLst>
                    <a:ext uri="{9D8B030D-6E8A-4147-A177-3AD203B41FA5}">
                      <a16:colId xmlns:a16="http://schemas.microsoft.com/office/drawing/2014/main" val="760039920"/>
                    </a:ext>
                  </a:extLst>
                </a:gridCol>
                <a:gridCol w="1303632">
                  <a:extLst>
                    <a:ext uri="{9D8B030D-6E8A-4147-A177-3AD203B41FA5}">
                      <a16:colId xmlns:a16="http://schemas.microsoft.com/office/drawing/2014/main" val="1823138068"/>
                    </a:ext>
                  </a:extLst>
                </a:gridCol>
                <a:gridCol w="1470053">
                  <a:extLst>
                    <a:ext uri="{9D8B030D-6E8A-4147-A177-3AD203B41FA5}">
                      <a16:colId xmlns:a16="http://schemas.microsoft.com/office/drawing/2014/main" val="2004889327"/>
                    </a:ext>
                  </a:extLst>
                </a:gridCol>
                <a:gridCol w="1470053">
                  <a:extLst>
                    <a:ext uri="{9D8B030D-6E8A-4147-A177-3AD203B41FA5}">
                      <a16:colId xmlns:a16="http://schemas.microsoft.com/office/drawing/2014/main" val="2958867785"/>
                    </a:ext>
                  </a:extLst>
                </a:gridCol>
              </a:tblGrid>
              <a:tr h="333422">
                <a:tc rowSpan="2">
                  <a:txBody>
                    <a:bodyPr/>
                    <a:lstStyle/>
                    <a:p>
                      <a:pPr algn="ctr" fontAlgn="ctr">
                        <a:buNone/>
                      </a:pPr>
                      <a:r>
                        <a:rPr lang="en-US" sz="1200" b="1" i="0" u="none" strike="noStrike" dirty="0">
                          <a:solidFill>
                            <a:srgbClr val="FFFFFF"/>
                          </a:solidFill>
                          <a:effectLst/>
                          <a:latin typeface="Arial" panose="020B0604020202020204" pitchFamily="34" charset="0"/>
                        </a:rPr>
                        <a:t>Fiscal Year</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rowSpan="2">
                  <a:txBody>
                    <a:bodyPr/>
                    <a:lstStyle/>
                    <a:p>
                      <a:pPr algn="ctr" fontAlgn="ctr">
                        <a:buNone/>
                      </a:pPr>
                      <a:r>
                        <a:rPr lang="en-US" sz="1200" b="1" i="0" u="none" strike="noStrike" dirty="0">
                          <a:solidFill>
                            <a:srgbClr val="FFFFFF"/>
                          </a:solidFill>
                          <a:effectLst/>
                          <a:latin typeface="Arial" panose="020B0604020202020204" pitchFamily="34" charset="0"/>
                        </a:rPr>
                        <a:t>FY26 Projected Revenues</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a:txBody>
                    <a:bodyPr/>
                    <a:lstStyle/>
                    <a:p>
                      <a:pPr algn="ctr" fontAlgn="ctr">
                        <a:buNone/>
                      </a:pPr>
                      <a:r>
                        <a:rPr lang="en-US" sz="1200" b="1" i="0" u="none" strike="noStrike" dirty="0">
                          <a:solidFill>
                            <a:srgbClr val="FFFFFF"/>
                          </a:solidFill>
                          <a:effectLst/>
                          <a:latin typeface="Arial" panose="020B0604020202020204" pitchFamily="34" charset="0"/>
                        </a:rPr>
                        <a:t>Series 2022</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a:txBody>
                    <a:bodyPr/>
                    <a:lstStyle/>
                    <a:p>
                      <a:pPr algn="ctr" fontAlgn="ctr">
                        <a:buNone/>
                      </a:pPr>
                      <a:r>
                        <a:rPr lang="en-US" sz="1200" b="1" i="0" u="none" strike="noStrike" dirty="0">
                          <a:solidFill>
                            <a:srgbClr val="FFFFFF"/>
                          </a:solidFill>
                          <a:effectLst/>
                          <a:latin typeface="Arial" panose="020B0604020202020204" pitchFamily="34" charset="0"/>
                        </a:rPr>
                        <a:t>Series 2023</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rowSpan="2">
                  <a:txBody>
                    <a:bodyPr/>
                    <a:lstStyle/>
                    <a:p>
                      <a:pPr algn="ctr" fontAlgn="ctr">
                        <a:buNone/>
                      </a:pPr>
                      <a:r>
                        <a:rPr lang="en-US" sz="1200" b="1" i="0" u="none" strike="noStrike">
                          <a:solidFill>
                            <a:srgbClr val="FFFFFF"/>
                          </a:solidFill>
                          <a:effectLst/>
                          <a:latin typeface="Arial" panose="020B0604020202020204" pitchFamily="34" charset="0"/>
                        </a:rPr>
                        <a:t>Total Debt Service</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rowSpan="2">
                  <a:txBody>
                    <a:bodyPr/>
                    <a:lstStyle/>
                    <a:p>
                      <a:pPr algn="ctr" fontAlgn="ctr">
                        <a:buNone/>
                      </a:pPr>
                      <a:r>
                        <a:rPr lang="en-US" sz="1200" b="1" i="0" u="none" strike="noStrike" dirty="0">
                          <a:solidFill>
                            <a:srgbClr val="FFFFFF"/>
                          </a:solidFill>
                          <a:effectLst/>
                          <a:latin typeface="Arial" panose="020B0604020202020204" pitchFamily="34" charset="0"/>
                        </a:rPr>
                        <a:t>Annual Debt Service Coverage</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extLst>
                  <a:ext uri="{0D108BD9-81ED-4DB2-BD59-A6C34878D82A}">
                    <a16:rowId xmlns:a16="http://schemas.microsoft.com/office/drawing/2014/main" val="1287608043"/>
                  </a:ext>
                </a:extLst>
              </a:tr>
              <a:tr h="413043">
                <a:tc vMerge="1">
                  <a:txBody>
                    <a:bodyPr/>
                    <a:lstStyle/>
                    <a:p>
                      <a:endParaRPr lang="en-US"/>
                    </a:p>
                  </a:txBody>
                  <a:tcPr/>
                </a:tc>
                <a:tc vMerge="1">
                  <a:txBody>
                    <a:bodyPr/>
                    <a:lstStyle/>
                    <a:p>
                      <a:endParaRPr lang="en-US"/>
                    </a:p>
                  </a:txBody>
                  <a:tcPr/>
                </a:tc>
                <a:tc>
                  <a:txBody>
                    <a:bodyPr/>
                    <a:lstStyle/>
                    <a:p>
                      <a:pPr algn="ctr" fontAlgn="ctr">
                        <a:buNone/>
                      </a:pPr>
                      <a:r>
                        <a:rPr lang="en-US" sz="1200" b="1" i="0" u="none" strike="noStrike" dirty="0">
                          <a:solidFill>
                            <a:srgbClr val="FFFFFF"/>
                          </a:solidFill>
                          <a:effectLst/>
                          <a:latin typeface="Arial" panose="020B0604020202020204" pitchFamily="34" charset="0"/>
                        </a:rPr>
                        <a:t>Debt Service</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a:txBody>
                    <a:bodyPr/>
                    <a:lstStyle/>
                    <a:p>
                      <a:pPr algn="ctr" fontAlgn="ctr">
                        <a:buNone/>
                      </a:pPr>
                      <a:r>
                        <a:rPr lang="en-US" sz="1200" b="1" i="0" u="none" strike="noStrike" dirty="0">
                          <a:solidFill>
                            <a:srgbClr val="FFFFFF"/>
                          </a:solidFill>
                          <a:effectLst/>
                          <a:latin typeface="Arial" panose="020B0604020202020204" pitchFamily="34" charset="0"/>
                        </a:rPr>
                        <a:t>Debt Service</a:t>
                      </a:r>
                    </a:p>
                  </a:txBody>
                  <a:tcPr marL="4233" marR="4233" marT="423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6BB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03219710"/>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2027</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5,479,375</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14,820,750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20,300,125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algn="ctr" fontAlgn="b">
                        <a:buNone/>
                      </a:pPr>
                      <a:r>
                        <a:rPr lang="en-US" sz="1200" b="0" i="0" u="none" strike="noStrike">
                          <a:solidFill>
                            <a:srgbClr val="000000"/>
                          </a:solidFill>
                          <a:effectLst/>
                          <a:latin typeface="Arial" panose="020B0604020202020204" pitchFamily="34" charset="0"/>
                        </a:rPr>
                        <a:t>8.75x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025863513"/>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2028</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5,478,625</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dirty="0">
                          <a:solidFill>
                            <a:srgbClr val="000000"/>
                          </a:solidFill>
                          <a:effectLst/>
                          <a:latin typeface="Arial" panose="020B0604020202020204" pitchFamily="34" charset="0"/>
                        </a:rPr>
                        <a:t>14,820,750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20,299,375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a:solidFill>
                            <a:srgbClr val="000000"/>
                          </a:solidFill>
                          <a:effectLst/>
                          <a:latin typeface="Arial" panose="020B0604020202020204" pitchFamily="34" charset="0"/>
                        </a:rPr>
                        <a:t>8.75x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32627153"/>
                  </a:ext>
                </a:extLst>
              </a:tr>
              <a:tr h="238869">
                <a:tc>
                  <a:txBody>
                    <a:bodyPr/>
                    <a:lstStyle/>
                    <a:p>
                      <a:pPr algn="ctr" fontAlgn="b">
                        <a:buNone/>
                      </a:pPr>
                      <a:r>
                        <a:rPr lang="en-US" sz="1200" b="0" i="0" u="none" strike="noStrike">
                          <a:solidFill>
                            <a:srgbClr val="000000"/>
                          </a:solidFill>
                          <a:effectLst/>
                          <a:latin typeface="Arial" panose="020B0604020202020204" pitchFamily="34" charset="0"/>
                        </a:rPr>
                        <a:t>2029</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33,896,625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33,896,625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ctr" fontAlgn="b">
                        <a:buNone/>
                      </a:pPr>
                      <a:r>
                        <a:rPr lang="en-US" sz="1200" b="0" i="0" u="none" strike="noStrike" dirty="0">
                          <a:solidFill>
                            <a:srgbClr val="000000"/>
                          </a:solidFill>
                          <a:effectLst/>
                          <a:latin typeface="Arial" panose="020B0604020202020204" pitchFamily="34" charset="0"/>
                        </a:rPr>
                        <a:t>5.24x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247642452"/>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2030</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35,117,000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35,117,000</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a:solidFill>
                            <a:srgbClr val="000000"/>
                          </a:solidFill>
                          <a:effectLst/>
                          <a:latin typeface="Arial" panose="020B0604020202020204" pitchFamily="34" charset="0"/>
                        </a:rPr>
                        <a:t>5.06x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65585358"/>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2031</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35,015,625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35,015,625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ctr" fontAlgn="b">
                        <a:buNone/>
                      </a:pPr>
                      <a:r>
                        <a:rPr lang="en-US" sz="1200" b="0" i="0" u="none" strike="noStrike">
                          <a:solidFill>
                            <a:srgbClr val="000000"/>
                          </a:solidFill>
                          <a:effectLst/>
                          <a:latin typeface="Arial" panose="020B0604020202020204" pitchFamily="34" charset="0"/>
                        </a:rPr>
                        <a:t>5.07x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2557034021"/>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2032</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35,092,625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35,092,625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dirty="0">
                          <a:solidFill>
                            <a:srgbClr val="000000"/>
                          </a:solidFill>
                          <a:effectLst/>
                          <a:latin typeface="Arial" panose="020B0604020202020204" pitchFamily="34" charset="0"/>
                        </a:rPr>
                        <a:t>5.06x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31832671"/>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2033</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35,097,375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35,097,375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ctr" fontAlgn="b">
                        <a:buNone/>
                      </a:pPr>
                      <a:r>
                        <a:rPr lang="en-US" sz="1200" b="0" i="0" u="none" strike="noStrike">
                          <a:solidFill>
                            <a:srgbClr val="000000"/>
                          </a:solidFill>
                          <a:effectLst/>
                          <a:latin typeface="Arial" panose="020B0604020202020204" pitchFamily="34" charset="0"/>
                        </a:rPr>
                        <a:t>5.06x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837564652"/>
                  </a:ext>
                </a:extLst>
              </a:tr>
              <a:tr h="238869">
                <a:tc>
                  <a:txBody>
                    <a:bodyPr/>
                    <a:lstStyle/>
                    <a:p>
                      <a:pPr algn="ctr" fontAlgn="b">
                        <a:buNone/>
                      </a:pPr>
                      <a:r>
                        <a:rPr lang="en-US" sz="1200" b="0" i="0" u="none" strike="noStrike">
                          <a:solidFill>
                            <a:srgbClr val="000000"/>
                          </a:solidFill>
                          <a:effectLst/>
                          <a:latin typeface="Arial" panose="020B0604020202020204" pitchFamily="34" charset="0"/>
                        </a:rPr>
                        <a:t>2034</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l" fontAlgn="b">
                        <a:buNone/>
                      </a:pPr>
                      <a:r>
                        <a:rPr lang="en-US" sz="1200" b="0" i="0" u="none" strike="noStrike">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35,181,500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35,181,500</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a:solidFill>
                            <a:srgbClr val="000000"/>
                          </a:solidFill>
                          <a:effectLst/>
                          <a:latin typeface="Arial" panose="020B0604020202020204" pitchFamily="34" charset="0"/>
                        </a:rPr>
                        <a:t>5.05x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4213409"/>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2035</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35,196,375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35,196,375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ctr" fontAlgn="b">
                        <a:buNone/>
                      </a:pPr>
                      <a:r>
                        <a:rPr lang="en-US" sz="1200" b="0" i="0" u="none" strike="noStrike">
                          <a:solidFill>
                            <a:srgbClr val="000000"/>
                          </a:solidFill>
                          <a:effectLst/>
                          <a:latin typeface="Arial" panose="020B0604020202020204" pitchFamily="34" charset="0"/>
                        </a:rPr>
                        <a:t>5.05x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3113179021"/>
                  </a:ext>
                </a:extLst>
              </a:tr>
              <a:tr h="238869">
                <a:tc>
                  <a:txBody>
                    <a:bodyPr/>
                    <a:lstStyle/>
                    <a:p>
                      <a:pPr algn="ctr" fontAlgn="b">
                        <a:buNone/>
                      </a:pPr>
                      <a:r>
                        <a:rPr lang="en-US" sz="1200" b="0" i="0" u="none" strike="noStrike">
                          <a:solidFill>
                            <a:srgbClr val="000000"/>
                          </a:solidFill>
                          <a:effectLst/>
                          <a:latin typeface="Arial" panose="020B0604020202020204" pitchFamily="34" charset="0"/>
                        </a:rPr>
                        <a:t>2036</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35,273,625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35,273,625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a:solidFill>
                            <a:srgbClr val="000000"/>
                          </a:solidFill>
                          <a:effectLst/>
                          <a:latin typeface="Arial" panose="020B0604020202020204" pitchFamily="34" charset="0"/>
                        </a:rPr>
                        <a:t>5.04x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04590662"/>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2037</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35,250,500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35,250,500</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2F2F2"/>
                    </a:solidFill>
                  </a:tcPr>
                </a:tc>
                <a:tc>
                  <a:txBody>
                    <a:bodyPr/>
                    <a:lstStyle/>
                    <a:p>
                      <a:pPr algn="ctr" fontAlgn="b">
                        <a:buNone/>
                      </a:pPr>
                      <a:r>
                        <a:rPr lang="en-US" sz="1200" b="0" i="0" u="none" strike="noStrike" dirty="0">
                          <a:solidFill>
                            <a:srgbClr val="000000"/>
                          </a:solidFill>
                          <a:effectLst/>
                          <a:latin typeface="Arial" panose="020B0604020202020204" pitchFamily="34" charset="0"/>
                        </a:rPr>
                        <a:t>5.04x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860039599"/>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2038</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r" fontAlgn="b">
                        <a:buNone/>
                      </a:pPr>
                      <a:r>
                        <a:rPr lang="en-US" sz="1200" b="0" i="0" u="none" strike="noStrike" dirty="0">
                          <a:solidFill>
                            <a:srgbClr val="000000"/>
                          </a:solidFill>
                          <a:effectLst/>
                          <a:latin typeface="Arial" panose="020B0604020202020204" pitchFamily="34" charset="0"/>
                        </a:rPr>
                        <a:t>35,328,125</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fontAlgn="b">
                        <a:buNone/>
                      </a:pPr>
                      <a:r>
                        <a:rPr lang="en-US" sz="1200" b="0" i="0" u="none" strike="noStrike" dirty="0">
                          <a:solidFill>
                            <a:srgbClr val="000000"/>
                          </a:solidFill>
                          <a:effectLst/>
                          <a:latin typeface="Arial" panose="020B0604020202020204" pitchFamily="34" charset="0"/>
                        </a:rPr>
                        <a:t>35,328,125</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US" sz="1200" b="0" i="0" u="none" strike="noStrike">
                          <a:solidFill>
                            <a:srgbClr val="000000"/>
                          </a:solidFill>
                          <a:effectLst/>
                          <a:latin typeface="Arial" panose="020B0604020202020204" pitchFamily="34" charset="0"/>
                        </a:rPr>
                        <a:t>5.03x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26160957"/>
                  </a:ext>
                </a:extLst>
              </a:tr>
              <a:tr h="238869">
                <a:tc>
                  <a:txBody>
                    <a:bodyPr/>
                    <a:lstStyle/>
                    <a:p>
                      <a:pPr algn="ctr" fontAlgn="b">
                        <a:buNone/>
                      </a:pPr>
                      <a:r>
                        <a:rPr lang="en-US" sz="1200" b="0" i="0" u="none" strike="noStrike" dirty="0">
                          <a:solidFill>
                            <a:srgbClr val="000000"/>
                          </a:solidFill>
                          <a:effectLst/>
                          <a:latin typeface="Arial" panose="020B0604020202020204" pitchFamily="34" charset="0"/>
                        </a:rPr>
                        <a:t>2039</a:t>
                      </a:r>
                    </a:p>
                  </a:txBody>
                  <a:tcPr marL="4233" marR="4233" marT="4233"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177,669,000</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1200" b="0" i="0" u="none" strike="noStrike" dirty="0">
                          <a:solidFill>
                            <a:srgbClr val="000000"/>
                          </a:solidFill>
                          <a:effectLst/>
                          <a:latin typeface="Arial" panose="020B0604020202020204" pitchFamily="34" charset="0"/>
                        </a:rPr>
                        <a:t> </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200" b="0" i="0" u="none" strike="noStrike">
                          <a:solidFill>
                            <a:srgbClr val="000000"/>
                          </a:solidFill>
                          <a:effectLst/>
                          <a:latin typeface="Arial" panose="020B0604020202020204" pitchFamily="34" charset="0"/>
                        </a:rPr>
                        <a:t>35,331,750</a:t>
                      </a:r>
                    </a:p>
                  </a:txBody>
                  <a:tcPr marL="4233" marR="4233" marT="423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r" fontAlgn="b">
                        <a:buNone/>
                      </a:pPr>
                      <a:r>
                        <a:rPr lang="en-US" sz="1200" b="0" i="0" u="none" strike="noStrike" dirty="0">
                          <a:solidFill>
                            <a:srgbClr val="000000"/>
                          </a:solidFill>
                          <a:effectLst/>
                          <a:latin typeface="Arial" panose="020B0604020202020204" pitchFamily="34" charset="0"/>
                        </a:rPr>
                        <a:t>35,331,750</a:t>
                      </a:r>
                    </a:p>
                  </a:txBody>
                  <a:tcPr marL="4233" marR="4233" marT="423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1200" b="0" i="0" u="none" strike="noStrike">
                          <a:solidFill>
                            <a:srgbClr val="000000"/>
                          </a:solidFill>
                          <a:effectLst/>
                          <a:latin typeface="Arial" panose="020B0604020202020204" pitchFamily="34" charset="0"/>
                        </a:rPr>
                        <a:t>5.03x</a:t>
                      </a:r>
                    </a:p>
                  </a:txBody>
                  <a:tcPr marL="4233" marR="4233" marT="4233"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147090168"/>
                  </a:ext>
                </a:extLst>
              </a:tr>
              <a:tr h="447879">
                <a:tc>
                  <a:txBody>
                    <a:bodyPr/>
                    <a:lstStyle/>
                    <a:p>
                      <a:pPr algn="ctr" fontAlgn="ctr">
                        <a:buNone/>
                      </a:pPr>
                      <a:r>
                        <a:rPr lang="en-US" sz="1200" b="1" i="0" u="none" strike="noStrike" dirty="0">
                          <a:solidFill>
                            <a:srgbClr val="000000"/>
                          </a:solidFill>
                          <a:effectLst/>
                          <a:latin typeface="Arial" panose="020B0604020202020204" pitchFamily="34" charset="0"/>
                        </a:rPr>
                        <a:t>TOTAL (2027-2039)</a:t>
                      </a:r>
                    </a:p>
                  </a:txBody>
                  <a:tcPr marL="4233" marR="4233" marT="4233"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tc>
                  <a:txBody>
                    <a:bodyPr/>
                    <a:lstStyle/>
                    <a:p>
                      <a:pPr algn="r" fontAlgn="ctr">
                        <a:buNone/>
                      </a:pPr>
                      <a:r>
                        <a:rPr lang="en-US" sz="1200" b="1" i="0" u="none" strike="noStrike" dirty="0">
                          <a:solidFill>
                            <a:srgbClr val="000000"/>
                          </a:solidFill>
                          <a:effectLst/>
                          <a:latin typeface="Arial" panose="020B0604020202020204" pitchFamily="34" charset="0"/>
                        </a:rPr>
                        <a:t>2,309,697,000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tc>
                  <a:txBody>
                    <a:bodyPr/>
                    <a:lstStyle/>
                    <a:p>
                      <a:pPr algn="r" fontAlgn="ctr">
                        <a:buNone/>
                      </a:pPr>
                      <a:r>
                        <a:rPr lang="en-US" sz="1200" b="1" i="0" u="none" strike="noStrike" dirty="0">
                          <a:solidFill>
                            <a:srgbClr val="000000"/>
                          </a:solidFill>
                          <a:effectLst/>
                          <a:latin typeface="Arial" panose="020B0604020202020204" pitchFamily="34" charset="0"/>
                        </a:rPr>
                        <a:t>10,958,000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tc>
                  <a:txBody>
                    <a:bodyPr/>
                    <a:lstStyle/>
                    <a:p>
                      <a:pPr algn="r" fontAlgn="ctr">
                        <a:buNone/>
                      </a:pPr>
                      <a:r>
                        <a:rPr lang="en-US" sz="1200" b="1" i="0" u="none" strike="noStrike">
                          <a:solidFill>
                            <a:srgbClr val="000000"/>
                          </a:solidFill>
                          <a:effectLst/>
                          <a:latin typeface="Arial" panose="020B0604020202020204" pitchFamily="34" charset="0"/>
                        </a:rPr>
                        <a:t>415,422,625</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tc>
                  <a:txBody>
                    <a:bodyPr/>
                    <a:lstStyle/>
                    <a:p>
                      <a:pPr algn="r" fontAlgn="ctr">
                        <a:buNone/>
                      </a:pPr>
                      <a:r>
                        <a:rPr lang="en-US" sz="1200" b="1" i="0" u="none" strike="noStrike" dirty="0">
                          <a:solidFill>
                            <a:srgbClr val="000000"/>
                          </a:solidFill>
                          <a:effectLst/>
                          <a:latin typeface="Arial" panose="020B0604020202020204" pitchFamily="34" charset="0"/>
                        </a:rPr>
                        <a:t>426,380,625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tc>
                  <a:txBody>
                    <a:bodyPr/>
                    <a:lstStyle/>
                    <a:p>
                      <a:pPr algn="ctr" fontAlgn="ctr">
                        <a:buNone/>
                      </a:pPr>
                      <a:r>
                        <a:rPr lang="en-US" sz="1200" b="1" i="0" u="none" strike="noStrike" dirty="0">
                          <a:solidFill>
                            <a:srgbClr val="000000"/>
                          </a:solidFill>
                          <a:effectLst/>
                          <a:latin typeface="Arial" panose="020B0604020202020204" pitchFamily="34" charset="0"/>
                        </a:rPr>
                        <a:t>5.42x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0F1"/>
                    </a:solidFill>
                  </a:tcPr>
                </a:tc>
                <a:extLst>
                  <a:ext uri="{0D108BD9-81ED-4DB2-BD59-A6C34878D82A}">
                    <a16:rowId xmlns:a16="http://schemas.microsoft.com/office/drawing/2014/main" val="2572134093"/>
                  </a:ext>
                </a:extLst>
              </a:tr>
            </a:tbl>
          </a:graphicData>
        </a:graphic>
      </p:graphicFrame>
    </p:spTree>
    <p:extLst>
      <p:ext uri="{BB962C8B-B14F-4D97-AF65-F5344CB8AC3E}">
        <p14:creationId xmlns:p14="http://schemas.microsoft.com/office/powerpoint/2010/main" val="127070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EF774-043B-3087-AFFD-4CA40B850D98}"/>
              </a:ext>
            </a:extLst>
          </p:cNvPr>
          <p:cNvSpPr>
            <a:spLocks noGrp="1"/>
          </p:cNvSpPr>
          <p:nvPr>
            <p:ph type="title"/>
          </p:nvPr>
        </p:nvSpPr>
        <p:spPr>
          <a:xfrm>
            <a:off x="451486" y="1006090"/>
            <a:ext cx="8154632" cy="249299"/>
          </a:xfrm>
        </p:spPr>
        <p:txBody>
          <a:bodyPr/>
          <a:lstStyle/>
          <a:p>
            <a:r>
              <a:rPr lang="en-US" sz="1800"/>
              <a:t>Additional Bonds Test and Covenants</a:t>
            </a:r>
          </a:p>
        </p:txBody>
      </p:sp>
      <p:sp>
        <p:nvSpPr>
          <p:cNvPr id="3" name="Text Placeholder 2">
            <a:extLst>
              <a:ext uri="{FF2B5EF4-FFF2-40B4-BE49-F238E27FC236}">
                <a16:creationId xmlns:a16="http://schemas.microsoft.com/office/drawing/2014/main" id="{ABF8FB19-DFAB-01C4-E839-2D4655D52236}"/>
              </a:ext>
            </a:extLst>
          </p:cNvPr>
          <p:cNvSpPr>
            <a:spLocks noGrp="1"/>
          </p:cNvSpPr>
          <p:nvPr>
            <p:ph type="body" sz="quarter" idx="10"/>
          </p:nvPr>
        </p:nvSpPr>
        <p:spPr>
          <a:xfrm>
            <a:off x="416243" y="1770101"/>
            <a:ext cx="8311514" cy="715934"/>
          </a:xfrm>
        </p:spPr>
        <p:txBody>
          <a:bodyPr/>
          <a:lstStyle/>
          <a:p>
            <a:pPr>
              <a:lnSpc>
                <a:spcPct val="120000"/>
              </a:lnSpc>
              <a:spcBef>
                <a:spcPts val="600"/>
              </a:spcBef>
            </a:pPr>
            <a:r>
              <a:rPr lang="en-US" sz="1400" dirty="0"/>
              <a:t> Additional Bonds Test limitation of 2.0x Max Annual Debt Service Coverage.</a:t>
            </a:r>
          </a:p>
          <a:p>
            <a:pPr>
              <a:lnSpc>
                <a:spcPct val="120000"/>
              </a:lnSpc>
              <a:spcBef>
                <a:spcPts val="600"/>
              </a:spcBef>
            </a:pPr>
            <a:r>
              <a:rPr lang="en-US" sz="1400" dirty="0"/>
              <a:t>Covenants are met under the Master Indenture.</a:t>
            </a:r>
          </a:p>
        </p:txBody>
      </p:sp>
      <p:grpSp>
        <p:nvGrpSpPr>
          <p:cNvPr id="19" name="Group 18">
            <a:extLst>
              <a:ext uri="{FF2B5EF4-FFF2-40B4-BE49-F238E27FC236}">
                <a16:creationId xmlns:a16="http://schemas.microsoft.com/office/drawing/2014/main" id="{B2297753-7671-195F-E05D-AFB4F7C2BB38}"/>
              </a:ext>
            </a:extLst>
          </p:cNvPr>
          <p:cNvGrpSpPr/>
          <p:nvPr/>
        </p:nvGrpSpPr>
        <p:grpSpPr>
          <a:xfrm>
            <a:off x="5077726" y="3011072"/>
            <a:ext cx="3814085" cy="3370540"/>
            <a:chOff x="4872682" y="3429000"/>
            <a:chExt cx="3814085" cy="3370540"/>
          </a:xfrm>
        </p:grpSpPr>
        <p:sp>
          <p:nvSpPr>
            <p:cNvPr id="4" name="Rectangle 3">
              <a:extLst>
                <a:ext uri="{FF2B5EF4-FFF2-40B4-BE49-F238E27FC236}">
                  <a16:creationId xmlns:a16="http://schemas.microsoft.com/office/drawing/2014/main" id="{A59FB245-0AD5-D4CF-2C64-E6D3ED267DFC}"/>
                </a:ext>
              </a:extLst>
            </p:cNvPr>
            <p:cNvSpPr/>
            <p:nvPr/>
          </p:nvSpPr>
          <p:spPr>
            <a:xfrm rot="16200000">
              <a:off x="4821104" y="4104722"/>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Punctual Payments</a:t>
              </a:r>
              <a:r>
                <a:rPr lang="en-US" sz="1000">
                  <a:solidFill>
                    <a:schemeClr val="tx1"/>
                  </a:solidFill>
                </a:rPr>
                <a:t>: of principal and interest</a:t>
              </a:r>
            </a:p>
          </p:txBody>
        </p:sp>
        <p:sp>
          <p:nvSpPr>
            <p:cNvPr id="9" name="Rectangle 8">
              <a:extLst>
                <a:ext uri="{FF2B5EF4-FFF2-40B4-BE49-F238E27FC236}">
                  <a16:creationId xmlns:a16="http://schemas.microsoft.com/office/drawing/2014/main" id="{1FE0F34A-05C1-1F99-7C47-040C545FD01F}"/>
                </a:ext>
              </a:extLst>
            </p:cNvPr>
            <p:cNvSpPr/>
            <p:nvPr/>
          </p:nvSpPr>
          <p:spPr>
            <a:xfrm rot="16200000">
              <a:off x="6116518" y="4099297"/>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Against Encumbrances</a:t>
              </a:r>
              <a:r>
                <a:rPr lang="en-US" sz="1000">
                  <a:solidFill>
                    <a:schemeClr val="tx1"/>
                  </a:solidFill>
                </a:rPr>
                <a:t>: no pledge of sales tax with priority or parity lien with Bonds</a:t>
              </a:r>
            </a:p>
          </p:txBody>
        </p:sp>
        <p:sp>
          <p:nvSpPr>
            <p:cNvPr id="10" name="Rectangle 9">
              <a:extLst>
                <a:ext uri="{FF2B5EF4-FFF2-40B4-BE49-F238E27FC236}">
                  <a16:creationId xmlns:a16="http://schemas.microsoft.com/office/drawing/2014/main" id="{D18AE7B9-BAEB-959E-C251-001DDC8B2C09}"/>
                </a:ext>
              </a:extLst>
            </p:cNvPr>
            <p:cNvSpPr/>
            <p:nvPr/>
          </p:nvSpPr>
          <p:spPr>
            <a:xfrm rot="16200000">
              <a:off x="7415089" y="5527863"/>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Tax Covenants</a:t>
              </a:r>
              <a:r>
                <a:rPr lang="en-US" sz="1000">
                  <a:solidFill>
                    <a:schemeClr val="tx1"/>
                  </a:solidFill>
                </a:rPr>
                <a:t>: avoid actions that could jeopardize tax-exempt status of bonds</a:t>
              </a:r>
            </a:p>
          </p:txBody>
        </p:sp>
        <p:sp>
          <p:nvSpPr>
            <p:cNvPr id="11" name="Rectangle 10">
              <a:extLst>
                <a:ext uri="{FF2B5EF4-FFF2-40B4-BE49-F238E27FC236}">
                  <a16:creationId xmlns:a16="http://schemas.microsoft.com/office/drawing/2014/main" id="{2A48EFB4-F7C3-74CE-E432-1734FBC227A1}"/>
                </a:ext>
              </a:extLst>
            </p:cNvPr>
            <p:cNvSpPr/>
            <p:nvPr/>
          </p:nvSpPr>
          <p:spPr>
            <a:xfrm rot="16200000">
              <a:off x="7406842" y="4099296"/>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Sales Taxes</a:t>
              </a:r>
              <a:r>
                <a:rPr lang="en-US" sz="1000">
                  <a:solidFill>
                    <a:schemeClr val="tx1"/>
                  </a:solidFill>
                </a:rPr>
                <a:t>: must continue to levy and collect Measure A sales tax as permitted by law</a:t>
              </a:r>
            </a:p>
          </p:txBody>
        </p:sp>
        <p:sp>
          <p:nvSpPr>
            <p:cNvPr id="12" name="Rectangle 11">
              <a:extLst>
                <a:ext uri="{FF2B5EF4-FFF2-40B4-BE49-F238E27FC236}">
                  <a16:creationId xmlns:a16="http://schemas.microsoft.com/office/drawing/2014/main" id="{37D834CC-8EB9-C908-68D9-70E2E3ECE066}"/>
                </a:ext>
              </a:extLst>
            </p:cNvPr>
            <p:cNvSpPr/>
            <p:nvPr/>
          </p:nvSpPr>
          <p:spPr>
            <a:xfrm rot="16200000">
              <a:off x="4829310" y="5515935"/>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Accounting Records</a:t>
              </a:r>
              <a:r>
                <a:rPr lang="en-US" sz="1000">
                  <a:solidFill>
                    <a:schemeClr val="tx1"/>
                  </a:solidFill>
                </a:rPr>
                <a:t>: complete &amp; Post ACFR no more than 210 days after FYE</a:t>
              </a:r>
            </a:p>
          </p:txBody>
        </p:sp>
        <p:sp>
          <p:nvSpPr>
            <p:cNvPr id="13" name="Rectangle 12">
              <a:extLst>
                <a:ext uri="{FF2B5EF4-FFF2-40B4-BE49-F238E27FC236}">
                  <a16:creationId xmlns:a16="http://schemas.microsoft.com/office/drawing/2014/main" id="{7BEB0248-F587-9D97-6EF6-84001CA4826A}"/>
                </a:ext>
              </a:extLst>
            </p:cNvPr>
            <p:cNvSpPr/>
            <p:nvPr/>
          </p:nvSpPr>
          <p:spPr>
            <a:xfrm rot="16200000">
              <a:off x="6117245" y="5524323"/>
              <a:ext cx="1340037" cy="1203318"/>
            </a:xfrm>
            <a:prstGeom prst="rect">
              <a:avLst/>
            </a:prstGeom>
            <a:solidFill>
              <a:schemeClr val="accent1">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000" u="sng">
                  <a:solidFill>
                    <a:schemeClr val="tx1"/>
                  </a:solidFill>
                </a:rPr>
                <a:t>Continuing Disclosure</a:t>
              </a:r>
              <a:r>
                <a:rPr lang="en-US" sz="1000">
                  <a:solidFill>
                    <a:schemeClr val="tx1"/>
                  </a:solidFill>
                </a:rPr>
                <a:t>: satisfy ongoing reporting requirements to bondholders</a:t>
              </a:r>
            </a:p>
          </p:txBody>
        </p:sp>
        <p:sp>
          <p:nvSpPr>
            <p:cNvPr id="17" name="Rectangle 16">
              <a:extLst>
                <a:ext uri="{FF2B5EF4-FFF2-40B4-BE49-F238E27FC236}">
                  <a16:creationId xmlns:a16="http://schemas.microsoft.com/office/drawing/2014/main" id="{89497322-C79D-5948-D1DC-11E54E571FDC}"/>
                </a:ext>
              </a:extLst>
            </p:cNvPr>
            <p:cNvSpPr/>
            <p:nvPr/>
          </p:nvSpPr>
          <p:spPr>
            <a:xfrm rot="16200000">
              <a:off x="6495891" y="1805791"/>
              <a:ext cx="548640" cy="3795058"/>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ct val="120000"/>
                </a:lnSpc>
                <a:spcBef>
                  <a:spcPts val="600"/>
                </a:spcBef>
              </a:pPr>
              <a:r>
                <a:rPr lang="en-US" sz="1400" b="1"/>
                <a:t>Primary Covenants of the Issuer</a:t>
              </a:r>
            </a:p>
          </p:txBody>
        </p:sp>
      </p:grpSp>
      <p:sp>
        <p:nvSpPr>
          <p:cNvPr id="18" name="Rectangle 17">
            <a:extLst>
              <a:ext uri="{FF2B5EF4-FFF2-40B4-BE49-F238E27FC236}">
                <a16:creationId xmlns:a16="http://schemas.microsoft.com/office/drawing/2014/main" id="{A9AA679C-BA9D-E2CF-5F43-BFBF37E66CBF}"/>
              </a:ext>
            </a:extLst>
          </p:cNvPr>
          <p:cNvSpPr/>
          <p:nvPr/>
        </p:nvSpPr>
        <p:spPr>
          <a:xfrm rot="16200000">
            <a:off x="2305821" y="971304"/>
            <a:ext cx="548642" cy="4617853"/>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b="1">
                <a:latin typeface="Arial Regular" charset="0"/>
                <a:ea typeface="Arial Regular" charset="0"/>
                <a:cs typeface="Arial Regular" charset="0"/>
              </a:rPr>
              <a:t>Projected Debt Service Coverage ($mm)</a:t>
            </a:r>
          </a:p>
        </p:txBody>
      </p:sp>
      <p:graphicFrame>
        <p:nvGraphicFramePr>
          <p:cNvPr id="6" name="Chart 5">
            <a:extLst>
              <a:ext uri="{FF2B5EF4-FFF2-40B4-BE49-F238E27FC236}">
                <a16:creationId xmlns:a16="http://schemas.microsoft.com/office/drawing/2014/main" id="{1B449D70-1835-46C5-BE56-80E103D8FAD9}"/>
              </a:ext>
            </a:extLst>
          </p:cNvPr>
          <p:cNvGraphicFramePr>
            <a:graphicFrameLocks/>
          </p:cNvGraphicFramePr>
          <p:nvPr>
            <p:extLst>
              <p:ext uri="{D42A27DB-BD31-4B8C-83A1-F6EECF244321}">
                <p14:modId xmlns:p14="http://schemas.microsoft.com/office/powerpoint/2010/main" val="4128815936"/>
              </p:ext>
            </p:extLst>
          </p:nvPr>
        </p:nvGraphicFramePr>
        <p:xfrm>
          <a:off x="407489" y="3554552"/>
          <a:ext cx="4345305" cy="2731948"/>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B3435D33-DBAC-89C3-8AE5-7A8B7C730EB7}"/>
              </a:ext>
            </a:extLst>
          </p:cNvPr>
          <p:cNvGrpSpPr/>
          <p:nvPr/>
        </p:nvGrpSpPr>
        <p:grpSpPr>
          <a:xfrm>
            <a:off x="3581411" y="4370832"/>
            <a:ext cx="682081" cy="1207008"/>
            <a:chOff x="0" y="0"/>
            <a:chExt cx="1595326" cy="1048877"/>
          </a:xfrm>
        </p:grpSpPr>
        <p:sp>
          <p:nvSpPr>
            <p:cNvPr id="8" name="Left Brace 7">
              <a:extLst>
                <a:ext uri="{FF2B5EF4-FFF2-40B4-BE49-F238E27FC236}">
                  <a16:creationId xmlns:a16="http://schemas.microsoft.com/office/drawing/2014/main" id="{0E50A625-E8AC-93B1-8D01-E162A579A5B6}"/>
                </a:ext>
              </a:extLst>
            </p:cNvPr>
            <p:cNvSpPr/>
            <p:nvPr/>
          </p:nvSpPr>
          <p:spPr>
            <a:xfrm>
              <a:off x="1162328" y="0"/>
              <a:ext cx="432998" cy="1048877"/>
            </a:xfrm>
            <a:prstGeom prst="leftBrace">
              <a:avLst/>
            </a:prstGeom>
            <a:noFill/>
            <a:ln w="15875">
              <a:solidFill>
                <a:sysClr val="windowText" lastClr="000000"/>
              </a:solidFill>
            </a:ln>
          </p:spPr>
          <p:style>
            <a:lnRef idx="1">
              <a:schemeClr val="dk1"/>
            </a:lnRef>
            <a:fillRef idx="0">
              <a:schemeClr val="dk1"/>
            </a:fillRef>
            <a:effectRef idx="0">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b="1"/>
            </a:p>
          </p:txBody>
        </p:sp>
        <p:sp>
          <p:nvSpPr>
            <p:cNvPr id="14" name="TextBox 3">
              <a:extLst>
                <a:ext uri="{FF2B5EF4-FFF2-40B4-BE49-F238E27FC236}">
                  <a16:creationId xmlns:a16="http://schemas.microsoft.com/office/drawing/2014/main" id="{E9C7A0AA-1AB3-D9AB-CF82-6991CB624404}"/>
                </a:ext>
              </a:extLst>
            </p:cNvPr>
            <p:cNvSpPr txBox="1"/>
            <p:nvPr/>
          </p:nvSpPr>
          <p:spPr>
            <a:xfrm>
              <a:off x="0" y="389927"/>
              <a:ext cx="995595" cy="246521"/>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800" b="1" dirty="0">
                  <a:solidFill>
                    <a:sysClr val="windowText" lastClr="000000"/>
                  </a:solidFill>
                  <a:latin typeface="Calibri" panose="020F0502020204030204" pitchFamily="34" charset="0"/>
                  <a:cs typeface="Calibri" panose="020F0502020204030204" pitchFamily="34" charset="0"/>
                </a:rPr>
                <a:t>5.03x</a:t>
              </a:r>
            </a:p>
          </p:txBody>
        </p:sp>
      </p:grpSp>
      <p:sp>
        <p:nvSpPr>
          <p:cNvPr id="16" name="TextBox 1">
            <a:extLst>
              <a:ext uri="{FF2B5EF4-FFF2-40B4-BE49-F238E27FC236}">
                <a16:creationId xmlns:a16="http://schemas.microsoft.com/office/drawing/2014/main" id="{3C61150B-33DB-AA56-6C6D-ADE9A7E46895}"/>
              </a:ext>
            </a:extLst>
          </p:cNvPr>
          <p:cNvSpPr txBox="1"/>
          <p:nvPr/>
        </p:nvSpPr>
        <p:spPr>
          <a:xfrm>
            <a:off x="2345861" y="3934616"/>
            <a:ext cx="1464585" cy="337157"/>
          </a:xfrm>
          <a:prstGeom prst="rect">
            <a:avLst/>
          </a:prstGeom>
          <a:noFill/>
        </p:spPr>
        <p:txBody>
          <a:bodyPr wrap="square" lIns="0" tIns="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pPr>
            <a:r>
              <a:rPr lang="en-US" sz="1000" dirty="0">
                <a:solidFill>
                  <a:schemeClr val="accent5"/>
                </a:solidFill>
                <a:ea typeface="Soleil" charset="0"/>
                <a:cs typeface="Soleil" charset="0"/>
              </a:rPr>
              <a:t>FY26 Projected Revenues: $177.7</a:t>
            </a:r>
            <a:r>
              <a:rPr lang="en-US" sz="1000" baseline="0" dirty="0">
                <a:solidFill>
                  <a:schemeClr val="accent5"/>
                </a:solidFill>
                <a:ea typeface="Soleil" charset="0"/>
                <a:cs typeface="Soleil" charset="0"/>
              </a:rPr>
              <a:t> million</a:t>
            </a:r>
            <a:endParaRPr lang="en-US" sz="1000" dirty="0">
              <a:solidFill>
                <a:schemeClr val="accent5"/>
              </a:solidFill>
              <a:ea typeface="Soleil" charset="0"/>
              <a:cs typeface="Soleil" charset="0"/>
            </a:endParaRPr>
          </a:p>
        </p:txBody>
      </p:sp>
    </p:spTree>
    <p:extLst>
      <p:ext uri="{BB962C8B-B14F-4D97-AF65-F5344CB8AC3E}">
        <p14:creationId xmlns:p14="http://schemas.microsoft.com/office/powerpoint/2010/main" val="3889221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FC8DB-2081-4588-97F9-4AB1C810BC4A}"/>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033169146"/>
      </p:ext>
    </p:extLst>
  </p:cSld>
  <p:clrMapOvr>
    <a:masterClrMapping/>
  </p:clrMapOvr>
</p:sld>
</file>

<file path=ppt/theme/theme1.xml><?xml version="1.0" encoding="utf-8"?>
<a:theme xmlns:a="http://schemas.openxmlformats.org/drawingml/2006/main" name="Small Group Presentation FINAL">
  <a:themeElements>
    <a:clrScheme name="PFM Branding Colors">
      <a:dk1>
        <a:srgbClr val="000000"/>
      </a:dk1>
      <a:lt1>
        <a:srgbClr val="FFFFFF"/>
      </a:lt1>
      <a:dk2>
        <a:srgbClr val="373637"/>
      </a:dk2>
      <a:lt2>
        <a:srgbClr val="FFFFFF"/>
      </a:lt2>
      <a:accent1>
        <a:srgbClr val="C7B8A4"/>
      </a:accent1>
      <a:accent2>
        <a:srgbClr val="3E6BB3"/>
      </a:accent2>
      <a:accent3>
        <a:srgbClr val="FFD051"/>
      </a:accent3>
      <a:accent4>
        <a:srgbClr val="F49B48"/>
      </a:accent4>
      <a:accent5>
        <a:srgbClr val="E97162"/>
      </a:accent5>
      <a:accent6>
        <a:srgbClr val="4BB370"/>
      </a:accent6>
      <a:hlink>
        <a:srgbClr val="3E6BB3"/>
      </a:hlink>
      <a:folHlink>
        <a:srgbClr val="878587"/>
      </a:folHlink>
    </a:clrScheme>
    <a:fontScheme name="Custom 4">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vert="vert" rtlCol="0" anchor="ctr"/>
      <a:lstStyle>
        <a:defPPr algn="ctr">
          <a:defRPr sz="1000" dirty="0">
            <a:latin typeface="Arial Regular" charset="0"/>
            <a:ea typeface="Arial Regular" charset="0"/>
            <a:cs typeface="Arial Regular"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1750"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noAutofit/>
      </a:bodyPr>
      <a:lstStyle>
        <a:defPPr marL="0" marR="0" indent="0" algn="l" defTabSz="914400" rtl="0" eaLnBrk="1" fontAlgn="auto" latinLnBrk="0" hangingPunct="1">
          <a:lnSpc>
            <a:spcPct val="100000"/>
          </a:lnSpc>
          <a:spcBef>
            <a:spcPts val="0"/>
          </a:spcBef>
          <a:spcAft>
            <a:spcPts val="0"/>
          </a:spcAft>
          <a:buClrTx/>
          <a:buSzTx/>
          <a:buFontTx/>
          <a:buNone/>
          <a:tabLst/>
          <a:defRPr sz="1000" dirty="0" smtClean="0">
            <a:ea typeface="Soleil" charset="0"/>
            <a:cs typeface="Soleil" charset="0"/>
          </a:defRPr>
        </a:defPPr>
      </a:lstStyle>
    </a:txDef>
  </a:objectDefaults>
  <a:extraClrSchemeLst/>
  <a:extLst>
    <a:ext uri="{05A4C25C-085E-4340-85A3-A5531E510DB2}">
      <thm15:themeFamily xmlns:thm15="http://schemas.microsoft.com/office/thememl/2012/main" name="Small Group Presentation FINAL" id="{69F0258E-6534-4667-BC8F-35DFDE515FB0}" vid="{B25FED1D-6C14-4C16-B6B1-7422CC12AC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09F9695-46A4-45FE-AE14-AE4F795D5E4A}">
  <we:reference id="11d7cf85-ae5a-43b8-bc58-1e1a151cce24" version="1.0.0.1" store="EXCatalog" storeType="EXCatalog"/>
  <we:alternateReferences>
    <we:reference id="WA200010725" version="1.0.0.1" store="en-US" storeType="OMEX"/>
  </we:alternateReferences>
  <we:properties>
    <we:property name="claude.fileId" value="&quot;8f09544c-fa0d-4dc8-876f-f4ff8082e24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2D20838EBF2FB42837130A4AEE42CF2" ma:contentTypeVersion="18" ma:contentTypeDescription="Create a new document." ma:contentTypeScope="" ma:versionID="d07a58651944c4f4fbc540823bc82a3b">
  <xsd:schema xmlns:xsd="http://www.w3.org/2001/XMLSchema" xmlns:xs="http://www.w3.org/2001/XMLSchema" xmlns:p="http://schemas.microsoft.com/office/2006/metadata/properties" xmlns:ns2="8f98bae5-a605-4eed-a871-1ef8b53b6521" xmlns:ns3="d612c6d0-d459-443a-b239-e989686eeb22" targetNamespace="http://schemas.microsoft.com/office/2006/metadata/properties" ma:root="true" ma:fieldsID="49dc10a07215027ef3f6b18887bc2916" ns2:_="" ns3:_="">
    <xsd:import namespace="8f98bae5-a605-4eed-a871-1ef8b53b6521"/>
    <xsd:import namespace="d612c6d0-d459-443a-b239-e989686eeb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98bae5-a605-4eed-a871-1ef8b53b652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74a9f3f-c33f-43ed-8ee9-80d136ec9df1"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12c6d0-d459-443a-b239-e989686eeb22"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8e05a909-feee-4072-9d34-15c14fed7c71}" ma:internalName="TaxCatchAll" ma:showField="CatchAllData" ma:web="d612c6d0-d459-443a-b239-e989686eeb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f98bae5-a605-4eed-a871-1ef8b53b6521">
      <Terms xmlns="http://schemas.microsoft.com/office/infopath/2007/PartnerControls"/>
    </lcf76f155ced4ddcb4097134ff3c332f>
    <TaxCatchAll xmlns="d612c6d0-d459-443a-b239-e989686eeb22" xsi:nil="true"/>
  </documentManagement>
</p:properties>
</file>

<file path=customXml/itemProps1.xml><?xml version="1.0" encoding="utf-8"?>
<ds:datastoreItem xmlns:ds="http://schemas.openxmlformats.org/officeDocument/2006/customXml" ds:itemID="{D139DBBF-DE80-430B-B143-210871241BD1}">
  <ds:schemaRefs>
    <ds:schemaRef ds:uri="http://schemas.microsoft.com/sharepoint/v3/contenttype/forms"/>
  </ds:schemaRefs>
</ds:datastoreItem>
</file>

<file path=customXml/itemProps2.xml><?xml version="1.0" encoding="utf-8"?>
<ds:datastoreItem xmlns:ds="http://schemas.openxmlformats.org/officeDocument/2006/customXml" ds:itemID="{D4A15447-7846-48AC-98E9-1D94F2119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98bae5-a605-4eed-a871-1ef8b53b6521"/>
    <ds:schemaRef ds:uri="d612c6d0-d459-443a-b239-e989686eeb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938ACC-E2DA-417C-A42C-FF07BEAC1EE3}">
  <ds:schemaRefs>
    <ds:schemaRef ds:uri="8f98bae5-a605-4eed-a871-1ef8b53b6521"/>
    <ds:schemaRef ds:uri="d612c6d0-d459-443a-b239-e989686eeb22"/>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Small Group Presentation FINAL</Template>
  <TotalTime>113</TotalTime>
  <Words>487</Words>
  <Application>Microsoft Office PowerPoint</Application>
  <PresentationFormat>On-screen Show (4:3)</PresentationFormat>
  <Paragraphs>159</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Arial Regular</vt:lpstr>
      <vt:lpstr>Calibri</vt:lpstr>
      <vt:lpstr>Georgia</vt:lpstr>
      <vt:lpstr>Soleil</vt:lpstr>
      <vt:lpstr>Wingdings 2</vt:lpstr>
      <vt:lpstr>Small Group Presentation FINAL</vt:lpstr>
      <vt:lpstr>Sacramento Transportation Authority</vt:lpstr>
      <vt:lpstr>Current Debt Portfolio (As of October 2, 2026)</vt:lpstr>
      <vt:lpstr>Annual Debt Service </vt:lpstr>
      <vt:lpstr>Additional Bonds Test and Covenants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dc:title>
  <dc:creator>Alex Qin</dc:creator>
  <cp:lastModifiedBy>Dustin Purinton</cp:lastModifiedBy>
  <cp:revision>7</cp:revision>
  <cp:lastPrinted>2024-09-25T19:44:10Z</cp:lastPrinted>
  <dcterms:created xsi:type="dcterms:W3CDTF">2021-10-01T00:00:31Z</dcterms:created>
  <dcterms:modified xsi:type="dcterms:W3CDTF">2026-09-23T14:51:11Z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0x01010042D20838EBF2FB42837130A4AEE42CF2</vt:lpwstr>
  </property>
  <property fmtid="{D5CDD505-2E9C-101B-9397-08002B2CF9AE}" pid="3" name="MediaServiceImageTags">
    <vt:lpwstr/>
  </property>
</Properties>
</file>