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473" r:id="rId6"/>
    <p:sldId id="475" r:id="rId7"/>
    <p:sldId id="477" r:id="rId8"/>
    <p:sldId id="479" r:id="rId9"/>
    <p:sldId id="445" r:id="rId10"/>
    <p:sldId id="455" r:id="rId11"/>
    <p:sldId id="468" r:id="rId12"/>
    <p:sldId id="469" r:id="rId13"/>
    <p:sldId id="334" r:id="rId14"/>
    <p:sldId id="339" r:id="rId1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4EE39D4-FB47-8140-96D0-B9170474298A}" name="Hunter Gray" initials="HG" userId="S::grayh@pfm.com::b488fcf3-d67f-41b9-9ff9-ab2141410a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ne Choi" initials="CC" lastIdx="7" clrIdx="0">
    <p:extLst>
      <p:ext uri="{19B8F6BF-5375-455C-9EA6-DF929625EA0E}">
        <p15:presenceInfo xmlns:p15="http://schemas.microsoft.com/office/powerpoint/2012/main" userId="Christine Cho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A83"/>
    <a:srgbClr val="BF4C49"/>
    <a:srgbClr val="99BA55"/>
    <a:srgbClr val="9F8AB9"/>
    <a:srgbClr val="AFC3E3"/>
    <a:srgbClr val="2F75B5"/>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1CB7A-81C0-4A17-9AD1-54CE4B06F227}" v="66" dt="2026-02-19T22:24:06.183"/>
    <p1510:client id="{9A67DF84-F234-4E9F-99CF-35EC186C6055}" v="42" dt="2026-02-19T21:50:45.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202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tin Purinton" userId="89a6b85a-7965-44b2-9d2f-894320469121" providerId="ADAL" clId="{8F78B9C3-6FE6-46AF-8322-48189BA384AF}"/>
    <pc:docChg chg="undo custSel addSld modSld">
      <pc:chgData name="Dustin Purinton" userId="89a6b85a-7965-44b2-9d2f-894320469121" providerId="ADAL" clId="{8F78B9C3-6FE6-46AF-8322-48189BA384AF}" dt="2026-02-19T22:24:14.981" v="521" actId="1035"/>
      <pc:docMkLst>
        <pc:docMk/>
      </pc:docMkLst>
      <pc:sldChg chg="addSp delSp modSp mod">
        <pc:chgData name="Dustin Purinton" userId="89a6b85a-7965-44b2-9d2f-894320469121" providerId="ADAL" clId="{8F78B9C3-6FE6-46AF-8322-48189BA384AF}" dt="2026-02-19T22:24:14.981" v="521" actId="1035"/>
        <pc:sldMkLst>
          <pc:docMk/>
          <pc:sldMk cId="1664162421" sldId="468"/>
        </pc:sldMkLst>
        <pc:picChg chg="del">
          <ac:chgData name="Dustin Purinton" userId="89a6b85a-7965-44b2-9d2f-894320469121" providerId="ADAL" clId="{8F78B9C3-6FE6-46AF-8322-48189BA384AF}" dt="2026-02-19T22:23:48.646" v="497" actId="478"/>
          <ac:picMkLst>
            <pc:docMk/>
            <pc:sldMk cId="1664162421" sldId="468"/>
            <ac:picMk id="2" creationId="{E74419A1-A90C-BC9F-F2EF-F03DFD126922}"/>
          </ac:picMkLst>
        </pc:picChg>
        <pc:picChg chg="del">
          <ac:chgData name="Dustin Purinton" userId="89a6b85a-7965-44b2-9d2f-894320469121" providerId="ADAL" clId="{8F78B9C3-6FE6-46AF-8322-48189BA384AF}" dt="2026-02-19T22:24:04.981" v="501" actId="478"/>
          <ac:picMkLst>
            <pc:docMk/>
            <pc:sldMk cId="1664162421" sldId="468"/>
            <ac:picMk id="4" creationId="{55BCB698-5448-C3E3-D7C0-E669324026C2}"/>
          </ac:picMkLst>
        </pc:picChg>
        <pc:picChg chg="add mod">
          <ac:chgData name="Dustin Purinton" userId="89a6b85a-7965-44b2-9d2f-894320469121" providerId="ADAL" clId="{8F78B9C3-6FE6-46AF-8322-48189BA384AF}" dt="2026-02-19T22:23:56.186" v="500" actId="1076"/>
          <ac:picMkLst>
            <pc:docMk/>
            <pc:sldMk cId="1664162421" sldId="468"/>
            <ac:picMk id="6" creationId="{494C0157-92B4-E7EB-A07E-08FA1421B24B}"/>
          </ac:picMkLst>
        </pc:picChg>
        <pc:picChg chg="add mod">
          <ac:chgData name="Dustin Purinton" userId="89a6b85a-7965-44b2-9d2f-894320469121" providerId="ADAL" clId="{8F78B9C3-6FE6-46AF-8322-48189BA384AF}" dt="2026-02-19T22:24:14.981" v="521" actId="1035"/>
          <ac:picMkLst>
            <pc:docMk/>
            <pc:sldMk cId="1664162421" sldId="468"/>
            <ac:picMk id="7" creationId="{92508969-4416-1151-0B93-8F94F23BE0D7}"/>
          </ac:picMkLst>
        </pc:picChg>
      </pc:sldChg>
      <pc:sldChg chg="add">
        <pc:chgData name="Dustin Purinton" userId="89a6b85a-7965-44b2-9d2f-894320469121" providerId="ADAL" clId="{8F78B9C3-6FE6-46AF-8322-48189BA384AF}" dt="2026-02-17T23:29:56.483" v="0"/>
        <pc:sldMkLst>
          <pc:docMk/>
          <pc:sldMk cId="169237317" sldId="473"/>
        </pc:sldMkLst>
      </pc:sldChg>
      <pc:sldChg chg="add">
        <pc:chgData name="Dustin Purinton" userId="89a6b85a-7965-44b2-9d2f-894320469121" providerId="ADAL" clId="{8F78B9C3-6FE6-46AF-8322-48189BA384AF}" dt="2026-02-17T23:29:56.483" v="0"/>
        <pc:sldMkLst>
          <pc:docMk/>
          <pc:sldMk cId="852780388" sldId="475"/>
        </pc:sldMkLst>
      </pc:sldChg>
      <pc:sldChg chg="modSp add mod">
        <pc:chgData name="Dustin Purinton" userId="89a6b85a-7965-44b2-9d2f-894320469121" providerId="ADAL" clId="{8F78B9C3-6FE6-46AF-8322-48189BA384AF}" dt="2026-02-17T23:59:06.694" v="433" actId="20577"/>
        <pc:sldMkLst>
          <pc:docMk/>
          <pc:sldMk cId="651760760" sldId="477"/>
        </pc:sldMkLst>
        <pc:graphicFrameChg chg="modGraphic">
          <ac:chgData name="Dustin Purinton" userId="89a6b85a-7965-44b2-9d2f-894320469121" providerId="ADAL" clId="{8F78B9C3-6FE6-46AF-8322-48189BA384AF}" dt="2026-02-17T23:59:06.694" v="433" actId="20577"/>
          <ac:graphicFrameMkLst>
            <pc:docMk/>
            <pc:sldMk cId="651760760" sldId="477"/>
            <ac:graphicFrameMk id="7" creationId="{76EEB9C1-A351-5DB1-2A8C-2AAB2C5FA76D}"/>
          </ac:graphicFrameMkLst>
        </pc:graphicFrameChg>
      </pc:sldChg>
      <pc:sldChg chg="addSp delSp modSp new mod modClrScheme chgLayout">
        <pc:chgData name="Dustin Purinton" userId="89a6b85a-7965-44b2-9d2f-894320469121" providerId="ADAL" clId="{8F78B9C3-6FE6-46AF-8322-48189BA384AF}" dt="2026-02-18T00:08:18.423" v="434" actId="20577"/>
        <pc:sldMkLst>
          <pc:docMk/>
          <pc:sldMk cId="2694325482" sldId="478"/>
        </pc:sldMkLst>
        <pc:spChg chg="add del mod">
          <ac:chgData name="Dustin Purinton" userId="89a6b85a-7965-44b2-9d2f-894320469121" providerId="ADAL" clId="{8F78B9C3-6FE6-46AF-8322-48189BA384AF}" dt="2026-02-18T00:08:18.423" v="434" actId="20577"/>
          <ac:spMkLst>
            <pc:docMk/>
            <pc:sldMk cId="2694325482" sldId="478"/>
            <ac:spMk id="11" creationId="{BCB37A92-FF88-147D-644E-E2334778094C}"/>
          </ac:spMkLst>
        </pc:spChg>
      </pc:sldChg>
      <pc:sldChg chg="delSp modSp mod">
        <pc:chgData name="Dustin Purinton" userId="89a6b85a-7965-44b2-9d2f-894320469121" providerId="ADAL" clId="{8F78B9C3-6FE6-46AF-8322-48189BA384AF}" dt="2026-02-19T21:53:14.581" v="496" actId="20577"/>
        <pc:sldMkLst>
          <pc:docMk/>
          <pc:sldMk cId="474874563" sldId="479"/>
        </pc:sldMkLst>
        <pc:spChg chg="del">
          <ac:chgData name="Dustin Purinton" userId="89a6b85a-7965-44b2-9d2f-894320469121" providerId="ADAL" clId="{8F78B9C3-6FE6-46AF-8322-48189BA384AF}" dt="2026-02-19T21:52:28.661" v="480" actId="21"/>
          <ac:spMkLst>
            <pc:docMk/>
            <pc:sldMk cId="474874563" sldId="479"/>
            <ac:spMk id="3" creationId="{6660F726-AE53-CD1C-7A11-CCB44FEA0E45}"/>
          </ac:spMkLst>
        </pc:spChg>
        <pc:graphicFrameChg chg="mod modGraphic">
          <ac:chgData name="Dustin Purinton" userId="89a6b85a-7965-44b2-9d2f-894320469121" providerId="ADAL" clId="{8F78B9C3-6FE6-46AF-8322-48189BA384AF}" dt="2026-02-19T21:53:14.581" v="496" actId="20577"/>
          <ac:graphicFrameMkLst>
            <pc:docMk/>
            <pc:sldMk cId="474874563" sldId="479"/>
            <ac:graphicFrameMk id="2" creationId="{EE16D4D8-3A72-8FBA-5D8B-3CAB4D4AFD7D}"/>
          </ac:graphicFrameMkLst>
        </pc:graphicFrameChg>
      </pc:sldChg>
    </pc:docChg>
  </pc:docChgLst>
  <pc:docChgLst>
    <pc:chgData name="Kevin Bewsey" userId="617be78e-c4b4-46ea-8948-aecd8126a3af" providerId="ADAL" clId="{B637F215-17BE-442B-9824-AFB1A91F2547}"/>
    <pc:docChg chg="modSld">
      <pc:chgData name="Kevin Bewsey" userId="617be78e-c4b4-46ea-8948-aecd8126a3af" providerId="ADAL" clId="{B637F215-17BE-442B-9824-AFB1A91F2547}" dt="2026-02-19T21:50:45.762" v="41" actId="1076"/>
      <pc:docMkLst>
        <pc:docMk/>
      </pc:docMkLst>
      <pc:sldChg chg="addSp modSp mod">
        <pc:chgData name="Kevin Bewsey" userId="617be78e-c4b4-46ea-8948-aecd8126a3af" providerId="ADAL" clId="{B637F215-17BE-442B-9824-AFB1A91F2547}" dt="2026-02-19T21:50:45.762" v="41" actId="1076"/>
        <pc:sldMkLst>
          <pc:docMk/>
          <pc:sldMk cId="474874563" sldId="479"/>
        </pc:sldMkLst>
        <pc:spChg chg="add mod">
          <ac:chgData name="Kevin Bewsey" userId="617be78e-c4b4-46ea-8948-aecd8126a3af" providerId="ADAL" clId="{B637F215-17BE-442B-9824-AFB1A91F2547}" dt="2026-02-19T21:50:45.762" v="41" actId="1076"/>
          <ac:spMkLst>
            <pc:docMk/>
            <pc:sldMk cId="474874563" sldId="479"/>
            <ac:spMk id="3" creationId="{6660F726-AE53-CD1C-7A11-CCB44FEA0E45}"/>
          </ac:spMkLst>
        </pc:spChg>
      </pc:sldChg>
    </pc:docChg>
  </pc:docChgLst>
  <pc:docChgLst>
    <pc:chgData name="Jennifer Doll" userId="3e6dc714-053a-4d25-81b8-b813f5039050" providerId="ADAL" clId="{D3435D43-1FD9-4507-9690-2A72B1BF390F}"/>
    <pc:docChg chg="undo custSel addSld delSld modSld">
      <pc:chgData name="Jennifer Doll" userId="3e6dc714-053a-4d25-81b8-b813f5039050" providerId="ADAL" clId="{D3435D43-1FD9-4507-9690-2A72B1BF390F}" dt="2026-02-18T19:55:04.011" v="95" actId="2696"/>
      <pc:docMkLst>
        <pc:docMk/>
      </pc:docMkLst>
      <pc:sldChg chg="del">
        <pc:chgData name="Jennifer Doll" userId="3e6dc714-053a-4d25-81b8-b813f5039050" providerId="ADAL" clId="{D3435D43-1FD9-4507-9690-2A72B1BF390F}" dt="2026-02-18T19:55:04.011" v="95" actId="2696"/>
        <pc:sldMkLst>
          <pc:docMk/>
          <pc:sldMk cId="2694325482" sldId="478"/>
        </pc:sldMkLst>
      </pc:sldChg>
      <pc:sldChg chg="addSp modSp add mod">
        <pc:chgData name="Jennifer Doll" userId="3e6dc714-053a-4d25-81b8-b813f5039050" providerId="ADAL" clId="{D3435D43-1FD9-4507-9690-2A72B1BF390F}" dt="2026-02-18T19:54:27.204" v="94" actId="122"/>
        <pc:sldMkLst>
          <pc:docMk/>
          <pc:sldMk cId="474874563" sldId="479"/>
        </pc:sldMkLst>
        <pc:spChg chg="mod">
          <ac:chgData name="Jennifer Doll" userId="3e6dc714-053a-4d25-81b8-b813f5039050" providerId="ADAL" clId="{D3435D43-1FD9-4507-9690-2A72B1BF390F}" dt="2026-02-18T19:48:02.674" v="2" actId="5793"/>
          <ac:spMkLst>
            <pc:docMk/>
            <pc:sldMk cId="474874563" sldId="479"/>
            <ac:spMk id="11" creationId="{A81B9815-6B98-D4EC-6A3C-5F7993A9805C}"/>
          </ac:spMkLst>
        </pc:spChg>
        <pc:graphicFrameChg chg="add mod modGraphic">
          <ac:chgData name="Jennifer Doll" userId="3e6dc714-053a-4d25-81b8-b813f5039050" providerId="ADAL" clId="{D3435D43-1FD9-4507-9690-2A72B1BF390F}" dt="2026-02-18T19:54:27.204" v="94" actId="122"/>
          <ac:graphicFrameMkLst>
            <pc:docMk/>
            <pc:sldMk cId="474874563" sldId="479"/>
            <ac:graphicFrameMk id="2" creationId="{EE16D4D8-3A72-8FBA-5D8B-3CAB4D4AFD7D}"/>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40F4C-7096-452C-9916-3FCE2AB68619}" type="doc">
      <dgm:prSet loTypeId="urn:microsoft.com/office/officeart/2005/8/layout/pList2" loCatId="list" qsTypeId="urn:microsoft.com/office/officeart/2005/8/quickstyle/simple1" qsCatId="simple" csTypeId="urn:microsoft.com/office/officeart/2005/8/colors/accent2_1" csCatId="accent2" phldr="1"/>
      <dgm:spPr/>
      <dgm:t>
        <a:bodyPr/>
        <a:lstStyle/>
        <a:p>
          <a:endParaRPr lang="en-US"/>
        </a:p>
      </dgm:t>
    </dgm:pt>
    <dgm:pt modelId="{17501401-CA7C-46C2-B3F9-A1A20CBE925F}">
      <dgm:prSet/>
      <dgm:spPr/>
      <dgm:t>
        <a:bodyPr/>
        <a:lstStyle/>
        <a:p>
          <a:r>
            <a:rPr lang="en-US" b="1"/>
            <a:t>2023 </a:t>
          </a:r>
        </a:p>
        <a:p>
          <a:r>
            <a:rPr lang="en-US"/>
            <a:t>STA began discussions about the I Street Bridge project funding gap with banks</a:t>
          </a:r>
        </a:p>
      </dgm:t>
    </dgm:pt>
    <dgm:pt modelId="{4A88D33D-6F35-475D-B238-DF450EDEBCDF}" type="parTrans" cxnId="{B2F02213-6211-4272-87C5-57CB28D65386}">
      <dgm:prSet/>
      <dgm:spPr/>
      <dgm:t>
        <a:bodyPr/>
        <a:lstStyle/>
        <a:p>
          <a:endParaRPr lang="en-US"/>
        </a:p>
      </dgm:t>
    </dgm:pt>
    <dgm:pt modelId="{39E815FF-892D-4493-97B1-1DC8DA1AE639}" type="sibTrans" cxnId="{B2F02213-6211-4272-87C5-57CB28D65386}">
      <dgm:prSet/>
      <dgm:spPr/>
      <dgm:t>
        <a:bodyPr/>
        <a:lstStyle/>
        <a:p>
          <a:endParaRPr lang="en-US"/>
        </a:p>
      </dgm:t>
    </dgm:pt>
    <dgm:pt modelId="{ED6E03DA-881C-4971-B316-9C922FC4931B}">
      <dgm:prSet/>
      <dgm:spPr/>
      <dgm:t>
        <a:bodyPr/>
        <a:lstStyle/>
        <a:p>
          <a:r>
            <a:rPr lang="en-US" b="1"/>
            <a:t>Early 2024</a:t>
          </a:r>
        </a:p>
        <a:p>
          <a:r>
            <a:rPr lang="en-US"/>
            <a:t>STA and PFM develop strategies to address the City’s cash flow challenges related to grant reimbursements  </a:t>
          </a:r>
        </a:p>
      </dgm:t>
    </dgm:pt>
    <dgm:pt modelId="{62348B1F-6D23-4906-98F6-8CF3858329AC}" type="parTrans" cxnId="{1F12BCB4-0C73-440B-9000-0A6E8687EDD5}">
      <dgm:prSet/>
      <dgm:spPr/>
      <dgm:t>
        <a:bodyPr/>
        <a:lstStyle/>
        <a:p>
          <a:endParaRPr lang="en-US"/>
        </a:p>
      </dgm:t>
    </dgm:pt>
    <dgm:pt modelId="{FC432558-AEE5-4C59-9CFA-7362B6BE4D0E}" type="sibTrans" cxnId="{1F12BCB4-0C73-440B-9000-0A6E8687EDD5}">
      <dgm:prSet/>
      <dgm:spPr/>
      <dgm:t>
        <a:bodyPr/>
        <a:lstStyle/>
        <a:p>
          <a:endParaRPr lang="en-US"/>
        </a:p>
      </dgm:t>
    </dgm:pt>
    <dgm:pt modelId="{82D98DD3-A70C-4C2D-B472-A2D91D5E2A6B}">
      <dgm:prSet/>
      <dgm:spPr/>
      <dgm:t>
        <a:bodyPr/>
        <a:lstStyle/>
        <a:p>
          <a:r>
            <a:rPr lang="en-US" b="1"/>
            <a:t>2024</a:t>
          </a:r>
        </a:p>
        <a:p>
          <a:r>
            <a:rPr lang="en-US"/>
            <a:t>STA and City of Sacramento Staff began discussions about the I Street Bridge project funding gap </a:t>
          </a:r>
        </a:p>
      </dgm:t>
    </dgm:pt>
    <dgm:pt modelId="{50F60161-5195-41F1-8338-09CEE2B706BF}" type="parTrans" cxnId="{6B06B44D-6BE3-472D-90A4-1C2C9A754FFB}">
      <dgm:prSet/>
      <dgm:spPr/>
      <dgm:t>
        <a:bodyPr/>
        <a:lstStyle/>
        <a:p>
          <a:endParaRPr lang="en-US"/>
        </a:p>
      </dgm:t>
    </dgm:pt>
    <dgm:pt modelId="{6253E9C3-794D-46D7-932A-98200F231760}" type="sibTrans" cxnId="{6B06B44D-6BE3-472D-90A4-1C2C9A754FFB}">
      <dgm:prSet/>
      <dgm:spPr/>
      <dgm:t>
        <a:bodyPr/>
        <a:lstStyle/>
        <a:p>
          <a:endParaRPr lang="en-US"/>
        </a:p>
      </dgm:t>
    </dgm:pt>
    <dgm:pt modelId="{778A3962-E09D-41C2-AC59-F32BB251B1B0}">
      <dgm:prSet/>
      <dgm:spPr/>
      <dgm:t>
        <a:bodyPr/>
        <a:lstStyle/>
        <a:p>
          <a:r>
            <a:rPr lang="en-US" b="1"/>
            <a:t>2025-2026</a:t>
          </a:r>
        </a:p>
        <a:p>
          <a:r>
            <a:rPr lang="en-US"/>
            <a:t>STA,PFM, and the City of Sacramento developed a financing plan and overarching master agreement</a:t>
          </a:r>
        </a:p>
      </dgm:t>
    </dgm:pt>
    <dgm:pt modelId="{DAA6C9EC-1F0B-4BC1-813C-24B9C2E70CE4}" type="parTrans" cxnId="{7E5EBA5A-7CF8-4E15-AA2F-452A26474672}">
      <dgm:prSet/>
      <dgm:spPr/>
      <dgm:t>
        <a:bodyPr/>
        <a:lstStyle/>
        <a:p>
          <a:endParaRPr lang="en-US"/>
        </a:p>
      </dgm:t>
    </dgm:pt>
    <dgm:pt modelId="{F01B1383-3A56-4480-BCD1-56E638E87A40}" type="sibTrans" cxnId="{7E5EBA5A-7CF8-4E15-AA2F-452A26474672}">
      <dgm:prSet/>
      <dgm:spPr/>
      <dgm:t>
        <a:bodyPr/>
        <a:lstStyle/>
        <a:p>
          <a:endParaRPr lang="en-US"/>
        </a:p>
      </dgm:t>
    </dgm:pt>
    <dgm:pt modelId="{0772F26B-618E-4918-8E0A-88A81F362B44}" type="pres">
      <dgm:prSet presAssocID="{F6440F4C-7096-452C-9916-3FCE2AB68619}" presName="Name0" presStyleCnt="0">
        <dgm:presLayoutVars>
          <dgm:dir/>
          <dgm:resizeHandles val="exact"/>
        </dgm:presLayoutVars>
      </dgm:prSet>
      <dgm:spPr/>
    </dgm:pt>
    <dgm:pt modelId="{214819CE-1229-4B10-8A24-61DBF9823EE6}" type="pres">
      <dgm:prSet presAssocID="{F6440F4C-7096-452C-9916-3FCE2AB68619}" presName="bkgdShp" presStyleLbl="alignAccFollowNode1" presStyleIdx="0" presStyleCnt="1"/>
      <dgm:spPr/>
    </dgm:pt>
    <dgm:pt modelId="{963F6627-9026-45AE-B5A0-8E186B9BE385}" type="pres">
      <dgm:prSet presAssocID="{F6440F4C-7096-452C-9916-3FCE2AB68619}" presName="linComp" presStyleCnt="0"/>
      <dgm:spPr/>
    </dgm:pt>
    <dgm:pt modelId="{7417FA28-6335-49AD-B1E5-63FD26E80A61}" type="pres">
      <dgm:prSet presAssocID="{17501401-CA7C-46C2-B3F9-A1A20CBE925F}" presName="compNode" presStyleCnt="0"/>
      <dgm:spPr/>
    </dgm:pt>
    <dgm:pt modelId="{C9CA2F1D-2CF6-4654-BB10-02AD7D013ACD}" type="pres">
      <dgm:prSet presAssocID="{17501401-CA7C-46C2-B3F9-A1A20CBE925F}" presName="node" presStyleLbl="node1" presStyleIdx="0" presStyleCnt="4">
        <dgm:presLayoutVars>
          <dgm:bulletEnabled val="1"/>
        </dgm:presLayoutVars>
      </dgm:prSet>
      <dgm:spPr/>
    </dgm:pt>
    <dgm:pt modelId="{6BC0EC86-CE4E-445D-8758-C03F7AFAB7CA}" type="pres">
      <dgm:prSet presAssocID="{17501401-CA7C-46C2-B3F9-A1A20CBE925F}" presName="invisiNode" presStyleLbl="node1" presStyleIdx="0" presStyleCnt="4"/>
      <dgm:spPr/>
    </dgm:pt>
    <dgm:pt modelId="{9D9A2360-B993-4A7F-BEBF-2C857344E792}" type="pres">
      <dgm:prSet presAssocID="{17501401-CA7C-46C2-B3F9-A1A20CBE925F}" presName="imagNode" presStyleLbl="fgImgPlace1" presStyleIdx="0" presStyleCnt="4" custScaleX="7385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3000" r="-3000"/>
          </a:stretch>
        </a:blipFill>
      </dgm:spPr>
      <dgm:extLst>
        <a:ext uri="{E40237B7-FDA0-4F09-8148-C483321AD2D9}">
          <dgm14:cNvPr xmlns:dgm14="http://schemas.microsoft.com/office/drawing/2010/diagram" id="0" name="" descr="Person with idea with solid fill"/>
        </a:ext>
      </dgm:extLst>
    </dgm:pt>
    <dgm:pt modelId="{462148FF-D7B0-4588-828B-9E5A98D1309C}" type="pres">
      <dgm:prSet presAssocID="{39E815FF-892D-4493-97B1-1DC8DA1AE639}" presName="sibTrans" presStyleLbl="sibTrans2D1" presStyleIdx="0" presStyleCnt="0"/>
      <dgm:spPr/>
    </dgm:pt>
    <dgm:pt modelId="{8F0593AC-FB28-497A-9E1B-4969D808362A}" type="pres">
      <dgm:prSet presAssocID="{ED6E03DA-881C-4971-B316-9C922FC4931B}" presName="compNode" presStyleCnt="0"/>
      <dgm:spPr/>
    </dgm:pt>
    <dgm:pt modelId="{9200FC3E-FA6C-4ED7-9B36-9C9529D78459}" type="pres">
      <dgm:prSet presAssocID="{ED6E03DA-881C-4971-B316-9C922FC4931B}" presName="node" presStyleLbl="node1" presStyleIdx="1" presStyleCnt="4">
        <dgm:presLayoutVars>
          <dgm:bulletEnabled val="1"/>
        </dgm:presLayoutVars>
      </dgm:prSet>
      <dgm:spPr/>
    </dgm:pt>
    <dgm:pt modelId="{7A4ACE3A-757E-43C3-8044-AA5432DA9F5F}" type="pres">
      <dgm:prSet presAssocID="{ED6E03DA-881C-4971-B316-9C922FC4931B}" presName="invisiNode" presStyleLbl="node1" presStyleIdx="1" presStyleCnt="4"/>
      <dgm:spPr/>
    </dgm:pt>
    <dgm:pt modelId="{B4396FA2-99D2-42F2-9B71-041EFA202771}" type="pres">
      <dgm:prSet presAssocID="{ED6E03DA-881C-4971-B316-9C922FC4931B}" presName="imagNode" presStyleLbl="fgImgPlace1" presStyleIdx="1" presStyleCnt="4" custScaleX="7374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3000" r="-3000"/>
          </a:stretch>
        </a:blipFill>
      </dgm:spPr>
      <dgm:extLst>
        <a:ext uri="{E40237B7-FDA0-4F09-8148-C483321AD2D9}">
          <dgm14:cNvPr xmlns:dgm14="http://schemas.microsoft.com/office/drawing/2010/diagram" id="0" name="" descr="Money with solid fill"/>
        </a:ext>
      </dgm:extLst>
    </dgm:pt>
    <dgm:pt modelId="{6DABA679-9D61-4B9B-AF10-98B873EFA532}" type="pres">
      <dgm:prSet presAssocID="{FC432558-AEE5-4C59-9CFA-7362B6BE4D0E}" presName="sibTrans" presStyleLbl="sibTrans2D1" presStyleIdx="0" presStyleCnt="0"/>
      <dgm:spPr/>
    </dgm:pt>
    <dgm:pt modelId="{A730448B-9C2E-46DB-8481-D746223F49B8}" type="pres">
      <dgm:prSet presAssocID="{82D98DD3-A70C-4C2D-B472-A2D91D5E2A6B}" presName="compNode" presStyleCnt="0"/>
      <dgm:spPr/>
    </dgm:pt>
    <dgm:pt modelId="{51A29CE4-DB63-469A-9AAB-07256FB778AA}" type="pres">
      <dgm:prSet presAssocID="{82D98DD3-A70C-4C2D-B472-A2D91D5E2A6B}" presName="node" presStyleLbl="node1" presStyleIdx="2" presStyleCnt="4">
        <dgm:presLayoutVars>
          <dgm:bulletEnabled val="1"/>
        </dgm:presLayoutVars>
      </dgm:prSet>
      <dgm:spPr/>
    </dgm:pt>
    <dgm:pt modelId="{3A6ECADF-BCBE-4505-940C-FF35DFE19415}" type="pres">
      <dgm:prSet presAssocID="{82D98DD3-A70C-4C2D-B472-A2D91D5E2A6B}" presName="invisiNode" presStyleLbl="node1" presStyleIdx="2" presStyleCnt="4"/>
      <dgm:spPr/>
    </dgm:pt>
    <dgm:pt modelId="{6D240936-587F-4747-94C7-4FF6CE2BBA56}" type="pres">
      <dgm:prSet presAssocID="{82D98DD3-A70C-4C2D-B472-A2D91D5E2A6B}" presName="imagNode" presStyleLbl="fgImgPlace1" presStyleIdx="2" presStyleCnt="4" custScaleX="73743"/>
      <dgm:spPr>
        <a:blipFill>
          <a:blip xmlns:r="http://schemas.openxmlformats.org/officeDocument/2006/relationships" r:embed="rId5">
            <a:extLst>
              <a:ext uri="{96DAC541-7B7A-43D3-8B79-37D633B846F1}">
                <asvg:svgBlip xmlns:asvg="http://schemas.microsoft.com/office/drawing/2016/SVG/main" r:embed="rId6"/>
              </a:ext>
            </a:extLst>
          </a:blip>
          <a:srcRect/>
          <a:stretch>
            <a:fillRect l="-3000" r="-3000"/>
          </a:stretch>
        </a:blipFill>
      </dgm:spPr>
      <dgm:extLst>
        <a:ext uri="{E40237B7-FDA0-4F09-8148-C483321AD2D9}">
          <dgm14:cNvPr xmlns:dgm14="http://schemas.microsoft.com/office/drawing/2010/diagram" id="0" name="" descr="Dollar with solid fill"/>
        </a:ext>
      </dgm:extLst>
    </dgm:pt>
    <dgm:pt modelId="{174E2CFB-0B49-4324-8153-01A08C6F45BE}" type="pres">
      <dgm:prSet presAssocID="{6253E9C3-794D-46D7-932A-98200F231760}" presName="sibTrans" presStyleLbl="sibTrans2D1" presStyleIdx="0" presStyleCnt="0"/>
      <dgm:spPr/>
    </dgm:pt>
    <dgm:pt modelId="{47B9987B-05BB-4CF3-974A-C5B369EAD4EC}" type="pres">
      <dgm:prSet presAssocID="{778A3962-E09D-41C2-AC59-F32BB251B1B0}" presName="compNode" presStyleCnt="0"/>
      <dgm:spPr/>
    </dgm:pt>
    <dgm:pt modelId="{413EB82A-B5A8-40A9-9D88-7BA3D59806D5}" type="pres">
      <dgm:prSet presAssocID="{778A3962-E09D-41C2-AC59-F32BB251B1B0}" presName="node" presStyleLbl="node1" presStyleIdx="3" presStyleCnt="4">
        <dgm:presLayoutVars>
          <dgm:bulletEnabled val="1"/>
        </dgm:presLayoutVars>
      </dgm:prSet>
      <dgm:spPr/>
    </dgm:pt>
    <dgm:pt modelId="{A738AAA5-EBCE-4CAA-AC8A-4130932CC5F9}" type="pres">
      <dgm:prSet presAssocID="{778A3962-E09D-41C2-AC59-F32BB251B1B0}" presName="invisiNode" presStyleLbl="node1" presStyleIdx="3" presStyleCnt="4"/>
      <dgm:spPr/>
    </dgm:pt>
    <dgm:pt modelId="{FFD63743-FE9B-4AB0-AA05-CBADAD27A38F}" type="pres">
      <dgm:prSet presAssocID="{778A3962-E09D-41C2-AC59-F32BB251B1B0}" presName="imagNode" presStyleLbl="fgImgPlace1" presStyleIdx="3" presStyleCnt="4" custScaleX="73743"/>
      <dgm:spPr>
        <a:blipFill>
          <a:blip xmlns:r="http://schemas.openxmlformats.org/officeDocument/2006/relationships" r:embed="rId7">
            <a:extLst>
              <a:ext uri="{96DAC541-7B7A-43D3-8B79-37D633B846F1}">
                <asvg:svgBlip xmlns:asvg="http://schemas.microsoft.com/office/drawing/2016/SVG/main" r:embed="rId8"/>
              </a:ext>
            </a:extLst>
          </a:blip>
          <a:srcRect/>
          <a:stretch>
            <a:fillRect l="-3000" r="-3000"/>
          </a:stretch>
        </a:blipFill>
      </dgm:spPr>
      <dgm:extLst>
        <a:ext uri="{E40237B7-FDA0-4F09-8148-C483321AD2D9}">
          <dgm14:cNvPr xmlns:dgm14="http://schemas.microsoft.com/office/drawing/2010/diagram" id="0" name="" descr="Handshake with solid fill"/>
        </a:ext>
      </dgm:extLst>
    </dgm:pt>
  </dgm:ptLst>
  <dgm:cxnLst>
    <dgm:cxn modelId="{FC3E4005-A6D5-41FF-87BC-494A296105AB}" type="presOf" srcId="{778A3962-E09D-41C2-AC59-F32BB251B1B0}" destId="{413EB82A-B5A8-40A9-9D88-7BA3D59806D5}" srcOrd="0" destOrd="0" presId="urn:microsoft.com/office/officeart/2005/8/layout/pList2"/>
    <dgm:cxn modelId="{93DDBD05-7A40-46EF-BBEC-F11C7CE721AB}" type="presOf" srcId="{ED6E03DA-881C-4971-B316-9C922FC4931B}" destId="{9200FC3E-FA6C-4ED7-9B36-9C9529D78459}" srcOrd="0" destOrd="0" presId="urn:microsoft.com/office/officeart/2005/8/layout/pList2"/>
    <dgm:cxn modelId="{B2F02213-6211-4272-87C5-57CB28D65386}" srcId="{F6440F4C-7096-452C-9916-3FCE2AB68619}" destId="{17501401-CA7C-46C2-B3F9-A1A20CBE925F}" srcOrd="0" destOrd="0" parTransId="{4A88D33D-6F35-475D-B238-DF450EDEBCDF}" sibTransId="{39E815FF-892D-4493-97B1-1DC8DA1AE639}"/>
    <dgm:cxn modelId="{8A3B8A3A-5C69-4D4E-A91C-4A226F4BB9D9}" type="presOf" srcId="{6253E9C3-794D-46D7-932A-98200F231760}" destId="{174E2CFB-0B49-4324-8153-01A08C6F45BE}" srcOrd="0" destOrd="0" presId="urn:microsoft.com/office/officeart/2005/8/layout/pList2"/>
    <dgm:cxn modelId="{E180FF3A-68ED-4DAD-BC53-C6D417B0958E}" type="presOf" srcId="{39E815FF-892D-4493-97B1-1DC8DA1AE639}" destId="{462148FF-D7B0-4588-828B-9E5A98D1309C}" srcOrd="0" destOrd="0" presId="urn:microsoft.com/office/officeart/2005/8/layout/pList2"/>
    <dgm:cxn modelId="{6B06B44D-6BE3-472D-90A4-1C2C9A754FFB}" srcId="{F6440F4C-7096-452C-9916-3FCE2AB68619}" destId="{82D98DD3-A70C-4C2D-B472-A2D91D5E2A6B}" srcOrd="2" destOrd="0" parTransId="{50F60161-5195-41F1-8338-09CEE2B706BF}" sibTransId="{6253E9C3-794D-46D7-932A-98200F231760}"/>
    <dgm:cxn modelId="{C342915A-AD76-4BB2-84C8-B33A547B2EF4}" type="presOf" srcId="{F6440F4C-7096-452C-9916-3FCE2AB68619}" destId="{0772F26B-618E-4918-8E0A-88A81F362B44}" srcOrd="0" destOrd="0" presId="urn:microsoft.com/office/officeart/2005/8/layout/pList2"/>
    <dgm:cxn modelId="{7E5EBA5A-7CF8-4E15-AA2F-452A26474672}" srcId="{F6440F4C-7096-452C-9916-3FCE2AB68619}" destId="{778A3962-E09D-41C2-AC59-F32BB251B1B0}" srcOrd="3" destOrd="0" parTransId="{DAA6C9EC-1F0B-4BC1-813C-24B9C2E70CE4}" sibTransId="{F01B1383-3A56-4480-BCD1-56E638E87A40}"/>
    <dgm:cxn modelId="{EB686785-0B32-45B2-9460-5710B0F98631}" type="presOf" srcId="{82D98DD3-A70C-4C2D-B472-A2D91D5E2A6B}" destId="{51A29CE4-DB63-469A-9AAB-07256FB778AA}" srcOrd="0" destOrd="0" presId="urn:microsoft.com/office/officeart/2005/8/layout/pList2"/>
    <dgm:cxn modelId="{C6DD29B3-1C52-427A-9076-6E2C0785B6F9}" type="presOf" srcId="{FC432558-AEE5-4C59-9CFA-7362B6BE4D0E}" destId="{6DABA679-9D61-4B9B-AF10-98B873EFA532}" srcOrd="0" destOrd="0" presId="urn:microsoft.com/office/officeart/2005/8/layout/pList2"/>
    <dgm:cxn modelId="{1F12BCB4-0C73-440B-9000-0A6E8687EDD5}" srcId="{F6440F4C-7096-452C-9916-3FCE2AB68619}" destId="{ED6E03DA-881C-4971-B316-9C922FC4931B}" srcOrd="1" destOrd="0" parTransId="{62348B1F-6D23-4906-98F6-8CF3858329AC}" sibTransId="{FC432558-AEE5-4C59-9CFA-7362B6BE4D0E}"/>
    <dgm:cxn modelId="{C9516AE5-C8B1-4B24-8550-E6D485B90CA1}" type="presOf" srcId="{17501401-CA7C-46C2-B3F9-A1A20CBE925F}" destId="{C9CA2F1D-2CF6-4654-BB10-02AD7D013ACD}" srcOrd="0" destOrd="0" presId="urn:microsoft.com/office/officeart/2005/8/layout/pList2"/>
    <dgm:cxn modelId="{9458946F-E048-417F-B3BF-9B4D8513BA30}" type="presParOf" srcId="{0772F26B-618E-4918-8E0A-88A81F362B44}" destId="{214819CE-1229-4B10-8A24-61DBF9823EE6}" srcOrd="0" destOrd="0" presId="urn:microsoft.com/office/officeart/2005/8/layout/pList2"/>
    <dgm:cxn modelId="{57DA572C-E4AD-4D5D-A0F0-6FBB8ADBE183}" type="presParOf" srcId="{0772F26B-618E-4918-8E0A-88A81F362B44}" destId="{963F6627-9026-45AE-B5A0-8E186B9BE385}" srcOrd="1" destOrd="0" presId="urn:microsoft.com/office/officeart/2005/8/layout/pList2"/>
    <dgm:cxn modelId="{D77D3615-D871-4653-AF02-835F861A770A}" type="presParOf" srcId="{963F6627-9026-45AE-B5A0-8E186B9BE385}" destId="{7417FA28-6335-49AD-B1E5-63FD26E80A61}" srcOrd="0" destOrd="0" presId="urn:microsoft.com/office/officeart/2005/8/layout/pList2"/>
    <dgm:cxn modelId="{58856EAD-DF4B-4E27-9CFD-DF94B8D08A66}" type="presParOf" srcId="{7417FA28-6335-49AD-B1E5-63FD26E80A61}" destId="{C9CA2F1D-2CF6-4654-BB10-02AD7D013ACD}" srcOrd="0" destOrd="0" presId="urn:microsoft.com/office/officeart/2005/8/layout/pList2"/>
    <dgm:cxn modelId="{F66E12F5-FCDE-4C49-AE45-03AB93C07CF4}" type="presParOf" srcId="{7417FA28-6335-49AD-B1E5-63FD26E80A61}" destId="{6BC0EC86-CE4E-445D-8758-C03F7AFAB7CA}" srcOrd="1" destOrd="0" presId="urn:microsoft.com/office/officeart/2005/8/layout/pList2"/>
    <dgm:cxn modelId="{458EF2CD-F4D1-4587-BF4E-2654D7B23DA8}" type="presParOf" srcId="{7417FA28-6335-49AD-B1E5-63FD26E80A61}" destId="{9D9A2360-B993-4A7F-BEBF-2C857344E792}" srcOrd="2" destOrd="0" presId="urn:microsoft.com/office/officeart/2005/8/layout/pList2"/>
    <dgm:cxn modelId="{C376AA3A-CAE0-4C6A-AAEA-B09943865D9F}" type="presParOf" srcId="{963F6627-9026-45AE-B5A0-8E186B9BE385}" destId="{462148FF-D7B0-4588-828B-9E5A98D1309C}" srcOrd="1" destOrd="0" presId="urn:microsoft.com/office/officeart/2005/8/layout/pList2"/>
    <dgm:cxn modelId="{9CA96A50-EB62-4248-90C4-2DE7873C3ECE}" type="presParOf" srcId="{963F6627-9026-45AE-B5A0-8E186B9BE385}" destId="{8F0593AC-FB28-497A-9E1B-4969D808362A}" srcOrd="2" destOrd="0" presId="urn:microsoft.com/office/officeart/2005/8/layout/pList2"/>
    <dgm:cxn modelId="{189A0F2F-080F-42A3-9D22-28EA180C96C2}" type="presParOf" srcId="{8F0593AC-FB28-497A-9E1B-4969D808362A}" destId="{9200FC3E-FA6C-4ED7-9B36-9C9529D78459}" srcOrd="0" destOrd="0" presId="urn:microsoft.com/office/officeart/2005/8/layout/pList2"/>
    <dgm:cxn modelId="{B5265649-D07D-4BB1-B997-0580E2FA3A61}" type="presParOf" srcId="{8F0593AC-FB28-497A-9E1B-4969D808362A}" destId="{7A4ACE3A-757E-43C3-8044-AA5432DA9F5F}" srcOrd="1" destOrd="0" presId="urn:microsoft.com/office/officeart/2005/8/layout/pList2"/>
    <dgm:cxn modelId="{FB516429-8FB4-4D2B-88B0-6767E4A380B7}" type="presParOf" srcId="{8F0593AC-FB28-497A-9E1B-4969D808362A}" destId="{B4396FA2-99D2-42F2-9B71-041EFA202771}" srcOrd="2" destOrd="0" presId="urn:microsoft.com/office/officeart/2005/8/layout/pList2"/>
    <dgm:cxn modelId="{88CC4852-D9DC-4BB6-A6EE-3E8252455E71}" type="presParOf" srcId="{963F6627-9026-45AE-B5A0-8E186B9BE385}" destId="{6DABA679-9D61-4B9B-AF10-98B873EFA532}" srcOrd="3" destOrd="0" presId="urn:microsoft.com/office/officeart/2005/8/layout/pList2"/>
    <dgm:cxn modelId="{A5EC1C06-EC33-4B33-A649-9B93C1B50238}" type="presParOf" srcId="{963F6627-9026-45AE-B5A0-8E186B9BE385}" destId="{A730448B-9C2E-46DB-8481-D746223F49B8}" srcOrd="4" destOrd="0" presId="urn:microsoft.com/office/officeart/2005/8/layout/pList2"/>
    <dgm:cxn modelId="{45DEE6EB-C1D7-4626-814F-6B9D1FC52AF8}" type="presParOf" srcId="{A730448B-9C2E-46DB-8481-D746223F49B8}" destId="{51A29CE4-DB63-469A-9AAB-07256FB778AA}" srcOrd="0" destOrd="0" presId="urn:microsoft.com/office/officeart/2005/8/layout/pList2"/>
    <dgm:cxn modelId="{2FB4E2DB-9B01-4387-AFEB-E3D6FE24FA90}" type="presParOf" srcId="{A730448B-9C2E-46DB-8481-D746223F49B8}" destId="{3A6ECADF-BCBE-4505-940C-FF35DFE19415}" srcOrd="1" destOrd="0" presId="urn:microsoft.com/office/officeart/2005/8/layout/pList2"/>
    <dgm:cxn modelId="{C32D04D1-17E0-4F09-902C-A9FA7A2E33A8}" type="presParOf" srcId="{A730448B-9C2E-46DB-8481-D746223F49B8}" destId="{6D240936-587F-4747-94C7-4FF6CE2BBA56}" srcOrd="2" destOrd="0" presId="urn:microsoft.com/office/officeart/2005/8/layout/pList2"/>
    <dgm:cxn modelId="{512F34BA-1FC4-4E40-BA2E-C23B4C8B3C04}" type="presParOf" srcId="{963F6627-9026-45AE-B5A0-8E186B9BE385}" destId="{174E2CFB-0B49-4324-8153-01A08C6F45BE}" srcOrd="5" destOrd="0" presId="urn:microsoft.com/office/officeart/2005/8/layout/pList2"/>
    <dgm:cxn modelId="{A706E6CE-EB36-406F-9FC4-C3021975BE67}" type="presParOf" srcId="{963F6627-9026-45AE-B5A0-8E186B9BE385}" destId="{47B9987B-05BB-4CF3-974A-C5B369EAD4EC}" srcOrd="6" destOrd="0" presId="urn:microsoft.com/office/officeart/2005/8/layout/pList2"/>
    <dgm:cxn modelId="{25FD7D64-F8A0-4104-A539-30A0A90ADA1B}" type="presParOf" srcId="{47B9987B-05BB-4CF3-974A-C5B369EAD4EC}" destId="{413EB82A-B5A8-40A9-9D88-7BA3D59806D5}" srcOrd="0" destOrd="0" presId="urn:microsoft.com/office/officeart/2005/8/layout/pList2"/>
    <dgm:cxn modelId="{F9739A4F-AAC1-4A98-B238-5DD330F45E0B}" type="presParOf" srcId="{47B9987B-05BB-4CF3-974A-C5B369EAD4EC}" destId="{A738AAA5-EBCE-4CAA-AC8A-4130932CC5F9}" srcOrd="1" destOrd="0" presId="urn:microsoft.com/office/officeart/2005/8/layout/pList2"/>
    <dgm:cxn modelId="{5C199934-8E56-49F7-9147-2DA06B2D0C31}" type="presParOf" srcId="{47B9987B-05BB-4CF3-974A-C5B369EAD4EC}" destId="{FFD63743-FE9B-4AB0-AA05-CBADAD27A38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819CE-1229-4B10-8A24-61DBF9823EE6}">
      <dsp:nvSpPr>
        <dsp:cNvPr id="0" name=""/>
        <dsp:cNvSpPr/>
      </dsp:nvSpPr>
      <dsp:spPr>
        <a:xfrm>
          <a:off x="0" y="0"/>
          <a:ext cx="8229600" cy="1926079"/>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9A2360-B993-4A7F-BEBF-2C857344E792}">
      <dsp:nvSpPr>
        <dsp:cNvPr id="0" name=""/>
        <dsp:cNvSpPr/>
      </dsp:nvSpPr>
      <dsp:spPr>
        <a:xfrm>
          <a:off x="484221" y="256810"/>
          <a:ext cx="1327840" cy="1412458"/>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3000" r="-3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CA2F1D-2CF6-4654-BB10-02AD7D013ACD}">
      <dsp:nvSpPr>
        <dsp:cNvPr id="0" name=""/>
        <dsp:cNvSpPr/>
      </dsp:nvSpPr>
      <dsp:spPr>
        <a:xfrm rot="10800000">
          <a:off x="249154" y="1926079"/>
          <a:ext cx="1797974" cy="2354096"/>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a:t>2023 </a:t>
          </a:r>
        </a:p>
        <a:p>
          <a:pPr marL="0" lvl="0" indent="0" algn="ctr" defTabSz="711200">
            <a:lnSpc>
              <a:spcPct val="90000"/>
            </a:lnSpc>
            <a:spcBef>
              <a:spcPct val="0"/>
            </a:spcBef>
            <a:spcAft>
              <a:spcPct val="35000"/>
            </a:spcAft>
            <a:buNone/>
          </a:pPr>
          <a:r>
            <a:rPr lang="en-US" sz="1600" kern="1200"/>
            <a:t>STA began discussions about the I Street Bridge project funding gap with banks</a:t>
          </a:r>
        </a:p>
      </dsp:txBody>
      <dsp:txXfrm rot="10800000">
        <a:off x="304448" y="1926079"/>
        <a:ext cx="1687386" cy="2298802"/>
      </dsp:txXfrm>
    </dsp:sp>
    <dsp:sp modelId="{B4396FA2-99D2-42F2-9B71-041EFA202771}">
      <dsp:nvSpPr>
        <dsp:cNvPr id="0" name=""/>
        <dsp:cNvSpPr/>
      </dsp:nvSpPr>
      <dsp:spPr>
        <a:xfrm>
          <a:off x="2462973" y="256810"/>
          <a:ext cx="1325880" cy="1412458"/>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3000" r="-3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0FC3E-FA6C-4ED7-9B36-9C9529D78459}">
      <dsp:nvSpPr>
        <dsp:cNvPr id="0" name=""/>
        <dsp:cNvSpPr/>
      </dsp:nvSpPr>
      <dsp:spPr>
        <a:xfrm rot="10800000">
          <a:off x="2226926" y="1926079"/>
          <a:ext cx="1797974" cy="2354096"/>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a:t>Early 2024</a:t>
          </a:r>
        </a:p>
        <a:p>
          <a:pPr marL="0" lvl="0" indent="0" algn="ctr" defTabSz="711200">
            <a:lnSpc>
              <a:spcPct val="90000"/>
            </a:lnSpc>
            <a:spcBef>
              <a:spcPct val="0"/>
            </a:spcBef>
            <a:spcAft>
              <a:spcPct val="35000"/>
            </a:spcAft>
            <a:buNone/>
          </a:pPr>
          <a:r>
            <a:rPr lang="en-US" sz="1600" kern="1200"/>
            <a:t>STA and PFM develop strategies to address the City’s cash flow challenges related to grant reimbursements  </a:t>
          </a:r>
        </a:p>
      </dsp:txBody>
      <dsp:txXfrm rot="10800000">
        <a:off x="2282220" y="1926079"/>
        <a:ext cx="1687386" cy="2298802"/>
      </dsp:txXfrm>
    </dsp:sp>
    <dsp:sp modelId="{6D240936-587F-4747-94C7-4FF6CE2BBA56}">
      <dsp:nvSpPr>
        <dsp:cNvPr id="0" name=""/>
        <dsp:cNvSpPr/>
      </dsp:nvSpPr>
      <dsp:spPr>
        <a:xfrm>
          <a:off x="4440745" y="256810"/>
          <a:ext cx="1325880" cy="1412458"/>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3000" r="-3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A29CE4-DB63-469A-9AAB-07256FB778AA}">
      <dsp:nvSpPr>
        <dsp:cNvPr id="0" name=""/>
        <dsp:cNvSpPr/>
      </dsp:nvSpPr>
      <dsp:spPr>
        <a:xfrm rot="10800000">
          <a:off x="4204698" y="1926079"/>
          <a:ext cx="1797974" cy="2354096"/>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a:t>2024</a:t>
          </a:r>
        </a:p>
        <a:p>
          <a:pPr marL="0" lvl="0" indent="0" algn="ctr" defTabSz="711200">
            <a:lnSpc>
              <a:spcPct val="90000"/>
            </a:lnSpc>
            <a:spcBef>
              <a:spcPct val="0"/>
            </a:spcBef>
            <a:spcAft>
              <a:spcPct val="35000"/>
            </a:spcAft>
            <a:buNone/>
          </a:pPr>
          <a:r>
            <a:rPr lang="en-US" sz="1600" kern="1200"/>
            <a:t>STA and City of Sacramento Staff began discussions about the I Street Bridge project funding gap </a:t>
          </a:r>
        </a:p>
      </dsp:txBody>
      <dsp:txXfrm rot="10800000">
        <a:off x="4259992" y="1926079"/>
        <a:ext cx="1687386" cy="2298802"/>
      </dsp:txXfrm>
    </dsp:sp>
    <dsp:sp modelId="{FFD63743-FE9B-4AB0-AA05-CBADAD27A38F}">
      <dsp:nvSpPr>
        <dsp:cNvPr id="0" name=""/>
        <dsp:cNvSpPr/>
      </dsp:nvSpPr>
      <dsp:spPr>
        <a:xfrm>
          <a:off x="6418518" y="256810"/>
          <a:ext cx="1325880" cy="1412458"/>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3000" r="-3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3EB82A-B5A8-40A9-9D88-7BA3D59806D5}">
      <dsp:nvSpPr>
        <dsp:cNvPr id="0" name=""/>
        <dsp:cNvSpPr/>
      </dsp:nvSpPr>
      <dsp:spPr>
        <a:xfrm rot="10800000">
          <a:off x="6182470" y="1926079"/>
          <a:ext cx="1797974" cy="2354096"/>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a:t>2025-2026</a:t>
          </a:r>
        </a:p>
        <a:p>
          <a:pPr marL="0" lvl="0" indent="0" algn="ctr" defTabSz="711200">
            <a:lnSpc>
              <a:spcPct val="90000"/>
            </a:lnSpc>
            <a:spcBef>
              <a:spcPct val="0"/>
            </a:spcBef>
            <a:spcAft>
              <a:spcPct val="35000"/>
            </a:spcAft>
            <a:buNone/>
          </a:pPr>
          <a:r>
            <a:rPr lang="en-US" sz="1600" kern="1200"/>
            <a:t>STA,PFM, and the City of Sacramento developed a financing plan and overarching master agreement</a:t>
          </a:r>
        </a:p>
      </dsp:txBody>
      <dsp:txXfrm rot="10800000">
        <a:off x="6237764" y="1926079"/>
        <a:ext cx="1687386" cy="229880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1"/>
            <a:ext cx="3011699" cy="463407"/>
          </a:xfrm>
          <a:prstGeom prst="rect">
            <a:avLst/>
          </a:prstGeom>
        </p:spPr>
        <p:txBody>
          <a:bodyPr vert="horz" lIns="92485" tIns="46243" rIns="92485" bIns="46243" rtlCol="0"/>
          <a:lstStyle>
            <a:lvl1pPr algn="r">
              <a:defRPr sz="1200"/>
            </a:lvl1pPr>
          </a:lstStyle>
          <a:p>
            <a:fld id="{B07C9AED-325B-44C9-9032-5315F9EE6FCD}" type="datetimeFigureOut">
              <a:rPr lang="en-US" smtClean="0"/>
              <a:t>2/19/2026</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9"/>
            <a:ext cx="3011699" cy="463406"/>
          </a:xfrm>
          <a:prstGeom prst="rect">
            <a:avLst/>
          </a:prstGeom>
        </p:spPr>
        <p:txBody>
          <a:bodyPr vert="horz" lIns="92485" tIns="46243" rIns="92485" bIns="46243" rtlCol="0" anchor="b"/>
          <a:lstStyle>
            <a:lvl1pPr algn="r">
              <a:defRPr sz="1200"/>
            </a:lvl1pPr>
          </a:lstStyle>
          <a:p>
            <a:fld id="{BE7EEC0D-AFEA-4A77-8711-8062B374E1DB}" type="slidenum">
              <a:rPr lang="en-US" smtClean="0"/>
              <a:t>‹#›</a:t>
            </a:fld>
            <a:endParaRPr lang="en-US"/>
          </a:p>
        </p:txBody>
      </p:sp>
    </p:spTree>
    <p:extLst>
      <p:ext uri="{BB962C8B-B14F-4D97-AF65-F5344CB8AC3E}">
        <p14:creationId xmlns:p14="http://schemas.microsoft.com/office/powerpoint/2010/main" val="175473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C7FC6-A4DC-4F7E-A199-B30E132195A4}" type="slidenum">
              <a:rPr lang="en-US" smtClean="0"/>
              <a:t>1</a:t>
            </a:fld>
            <a:endParaRPr lang="en-US"/>
          </a:p>
        </p:txBody>
      </p:sp>
    </p:spTree>
    <p:extLst>
      <p:ext uri="{BB962C8B-B14F-4D97-AF65-F5344CB8AC3E}">
        <p14:creationId xmlns:p14="http://schemas.microsoft.com/office/powerpoint/2010/main" val="325814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Dustin’s intro</a:t>
            </a:r>
          </a:p>
        </p:txBody>
      </p:sp>
      <p:sp>
        <p:nvSpPr>
          <p:cNvPr id="4" name="Slide Number Placeholder 3"/>
          <p:cNvSpPr>
            <a:spLocks noGrp="1"/>
          </p:cNvSpPr>
          <p:nvPr>
            <p:ph type="sldNum" sz="quarter" idx="5"/>
          </p:nvPr>
        </p:nvSpPr>
        <p:spPr/>
        <p:txBody>
          <a:bodyPr/>
          <a:lstStyle/>
          <a:p>
            <a:fld id="{BE7EEC0D-AFEA-4A77-8711-8062B374E1DB}" type="slidenum">
              <a:rPr lang="en-US" smtClean="0"/>
              <a:t>2</a:t>
            </a:fld>
            <a:endParaRPr lang="en-US"/>
          </a:p>
        </p:txBody>
      </p:sp>
    </p:spTree>
    <p:extLst>
      <p:ext uri="{BB962C8B-B14F-4D97-AF65-F5344CB8AC3E}">
        <p14:creationId xmlns:p14="http://schemas.microsoft.com/office/powerpoint/2010/main" val="61097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79C6E-E860-C072-9931-235F02D41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BC569-BC80-F196-0B2C-3C720BC19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75166-CDBF-CDE7-96C7-71C9D7C6EB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0F69CD-11DE-6637-664F-081FAB30E021}"/>
              </a:ext>
            </a:extLst>
          </p:cNvPr>
          <p:cNvSpPr>
            <a:spLocks noGrp="1"/>
          </p:cNvSpPr>
          <p:nvPr>
            <p:ph type="sldNum" sz="quarter" idx="5"/>
          </p:nvPr>
        </p:nvSpPr>
        <p:spPr/>
        <p:txBody>
          <a:bodyPr/>
          <a:lstStyle/>
          <a:p>
            <a:fld id="{BE7EEC0D-AFEA-4A77-8711-8062B374E1DB}" type="slidenum">
              <a:rPr lang="en-US" smtClean="0"/>
              <a:t>3</a:t>
            </a:fld>
            <a:endParaRPr lang="en-US"/>
          </a:p>
        </p:txBody>
      </p:sp>
    </p:spTree>
    <p:extLst>
      <p:ext uri="{BB962C8B-B14F-4D97-AF65-F5344CB8AC3E}">
        <p14:creationId xmlns:p14="http://schemas.microsoft.com/office/powerpoint/2010/main" val="51921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F9F4C-9567-3DF3-1FE9-55456B3C8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65B2D-333F-C2E9-6536-12CD72212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97B59-3EB8-576C-B0E0-FA69711522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49B955-E72E-FD87-EC1F-CEE6D833A7D7}"/>
              </a:ext>
            </a:extLst>
          </p:cNvPr>
          <p:cNvSpPr>
            <a:spLocks noGrp="1"/>
          </p:cNvSpPr>
          <p:nvPr>
            <p:ph type="sldNum" sz="quarter" idx="5"/>
          </p:nvPr>
        </p:nvSpPr>
        <p:spPr/>
        <p:txBody>
          <a:bodyPr/>
          <a:lstStyle/>
          <a:p>
            <a:fld id="{BE7EEC0D-AFEA-4A77-8711-8062B374E1DB}" type="slidenum">
              <a:rPr lang="en-US" smtClean="0"/>
              <a:t>4</a:t>
            </a:fld>
            <a:endParaRPr lang="en-US"/>
          </a:p>
        </p:txBody>
      </p:sp>
    </p:spTree>
    <p:extLst>
      <p:ext uri="{BB962C8B-B14F-4D97-AF65-F5344CB8AC3E}">
        <p14:creationId xmlns:p14="http://schemas.microsoft.com/office/powerpoint/2010/main" val="805771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81228" y="2001838"/>
            <a:ext cx="7691403" cy="747897"/>
          </a:xfrm>
        </p:spPr>
        <p:txBody>
          <a:bodyPr wrap="square" anchor="t" anchorCtr="0">
            <a:spAutoFit/>
          </a:bodyPr>
          <a:lstStyle>
            <a:lvl1pPr algn="l">
              <a:defRPr sz="2700" baseline="0">
                <a:latin typeface="Arial" charset="0"/>
                <a:ea typeface="Arial" charset="0"/>
                <a:cs typeface="Arial" charset="0"/>
              </a:defRPr>
            </a:lvl1pPr>
          </a:lstStyle>
          <a:p>
            <a:r>
              <a:rPr lang="en-US"/>
              <a:t>Click to edit Title. Adjust from 36 – 40 pt. font. Two lines maximum.</a:t>
            </a:r>
          </a:p>
        </p:txBody>
      </p:sp>
      <p:sp>
        <p:nvSpPr>
          <p:cNvPr id="3" name="Subtitle 2"/>
          <p:cNvSpPr>
            <a:spLocks noGrp="1"/>
          </p:cNvSpPr>
          <p:nvPr>
            <p:ph type="subTitle" idx="1" hasCustomPrompt="1"/>
          </p:nvPr>
        </p:nvSpPr>
        <p:spPr>
          <a:xfrm>
            <a:off x="578708" y="3244335"/>
            <a:ext cx="7693923" cy="281103"/>
          </a:xfrm>
        </p:spPr>
        <p:txBody>
          <a:bodyPr wrap="square">
            <a:spAutoFit/>
          </a:bodyPr>
          <a:lstStyle>
            <a:lvl1pPr marL="0" indent="0" algn="l">
              <a:buNone/>
              <a:defRPr sz="1800" b="1">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subtitle</a:t>
            </a:r>
          </a:p>
        </p:txBody>
      </p:sp>
      <p:sp>
        <p:nvSpPr>
          <p:cNvPr id="20" name="Text Placeholder 19"/>
          <p:cNvSpPr>
            <a:spLocks noGrp="1"/>
          </p:cNvSpPr>
          <p:nvPr>
            <p:ph type="body" sz="quarter" idx="10"/>
          </p:nvPr>
        </p:nvSpPr>
        <p:spPr>
          <a:xfrm>
            <a:off x="578708" y="5961880"/>
            <a:ext cx="1562064" cy="974626"/>
          </a:xfrm>
        </p:spPr>
        <p:txBody>
          <a:bodyPr>
            <a:noAutofit/>
          </a:bodyPr>
          <a:lstStyle>
            <a:lvl1pPr marL="0" indent="0">
              <a:lnSpc>
                <a:spcPct val="120000"/>
              </a:lnSpc>
              <a:spcBef>
                <a:spcPts val="0"/>
              </a:spcBef>
              <a:buFontTx/>
              <a:buNone/>
              <a:defRPr sz="675" b="0" i="0">
                <a:latin typeface="Arial" charset="0"/>
                <a:ea typeface="Arial" charset="0"/>
                <a:cs typeface="Arial" charset="0"/>
              </a:defRPr>
            </a:lvl1pPr>
            <a:lvl2pPr marL="0" indent="0">
              <a:lnSpc>
                <a:spcPct val="120000"/>
              </a:lnSpc>
              <a:spcBef>
                <a:spcPts val="0"/>
              </a:spcBef>
              <a:buFontTx/>
              <a:buNone/>
              <a:defRPr sz="675" b="0" i="0">
                <a:latin typeface="Arial" charset="0"/>
                <a:ea typeface="Arial" charset="0"/>
                <a:cs typeface="Arial" charset="0"/>
              </a:defRPr>
            </a:lvl2pPr>
            <a:lvl3pPr marL="0" indent="0">
              <a:lnSpc>
                <a:spcPct val="120000"/>
              </a:lnSpc>
              <a:spcBef>
                <a:spcPts val="0"/>
              </a:spcBef>
              <a:buFontTx/>
              <a:buNone/>
              <a:defRPr sz="675" b="0" i="0">
                <a:latin typeface="Arial" charset="0"/>
                <a:ea typeface="Arial" charset="0"/>
                <a:cs typeface="Arial" charset="0"/>
              </a:defRPr>
            </a:lvl3pPr>
            <a:lvl4pPr marL="0" indent="0">
              <a:lnSpc>
                <a:spcPct val="120000"/>
              </a:lnSpc>
              <a:spcBef>
                <a:spcPts val="0"/>
              </a:spcBef>
              <a:buFontTx/>
              <a:buNone/>
              <a:defRPr sz="675" b="0" i="0">
                <a:latin typeface="Arial" charset="0"/>
                <a:ea typeface="Arial" charset="0"/>
                <a:cs typeface="Arial" charset="0"/>
              </a:defRPr>
            </a:lvl4pPr>
            <a:lvl5pPr marL="0" indent="0">
              <a:lnSpc>
                <a:spcPct val="100000"/>
              </a:lnSpc>
              <a:buFontTx/>
              <a:buNone/>
              <a:defRPr sz="825"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2300416" y="5972638"/>
            <a:ext cx="1562064" cy="974626"/>
          </a:xfrm>
        </p:spPr>
        <p:txBody>
          <a:bodyPr>
            <a:noAutofit/>
          </a:bodyPr>
          <a:lstStyle>
            <a:lvl1pPr marL="0" indent="0" algn="l" defTabSz="685800" rtl="0" eaLnBrk="1" latinLnBrk="0" hangingPunct="1">
              <a:lnSpc>
                <a:spcPct val="120000"/>
              </a:lnSpc>
              <a:spcBef>
                <a:spcPts val="0"/>
              </a:spcBef>
              <a:buClr>
                <a:schemeClr val="accent2"/>
              </a:buClr>
              <a:buFontTx/>
              <a:buNone/>
              <a:defRPr lang="en-US" sz="675" b="0" i="0" kern="1200" dirty="0" smtClean="0">
                <a:solidFill>
                  <a:schemeClr val="tx2"/>
                </a:solidFill>
                <a:latin typeface="Arial" charset="0"/>
                <a:ea typeface="Arial" charset="0"/>
                <a:cs typeface="Arial" charset="0"/>
              </a:defRPr>
            </a:lvl1pPr>
            <a:lvl2pPr marL="0" indent="0" algn="l" defTabSz="685800" rtl="0" eaLnBrk="1" latinLnBrk="0" hangingPunct="1">
              <a:lnSpc>
                <a:spcPct val="120000"/>
              </a:lnSpc>
              <a:spcBef>
                <a:spcPts val="0"/>
              </a:spcBef>
              <a:buClr>
                <a:schemeClr val="accent2"/>
              </a:buClr>
              <a:buFontTx/>
              <a:buNone/>
              <a:defRPr lang="en-US" sz="675" b="0" i="0" kern="1200" dirty="0" smtClean="0">
                <a:solidFill>
                  <a:schemeClr val="tx2"/>
                </a:solidFill>
                <a:latin typeface="Arial" charset="0"/>
                <a:ea typeface="Arial" charset="0"/>
                <a:cs typeface="Arial" charset="0"/>
              </a:defRPr>
            </a:lvl2pPr>
            <a:lvl3pPr marL="0" indent="0" algn="l" defTabSz="685800" rtl="0" eaLnBrk="1" latinLnBrk="0" hangingPunct="1">
              <a:lnSpc>
                <a:spcPct val="120000"/>
              </a:lnSpc>
              <a:spcBef>
                <a:spcPts val="0"/>
              </a:spcBef>
              <a:buClr>
                <a:schemeClr val="accent2"/>
              </a:buClr>
              <a:buFontTx/>
              <a:buNone/>
              <a:defRPr lang="en-US" sz="675" b="0" i="0" kern="1200" dirty="0" smtClean="0">
                <a:solidFill>
                  <a:schemeClr val="tx2"/>
                </a:solidFill>
                <a:latin typeface="Arial" charset="0"/>
                <a:ea typeface="Arial" charset="0"/>
                <a:cs typeface="Arial" charset="0"/>
              </a:defRPr>
            </a:lvl3pPr>
            <a:lvl4pPr marL="0" indent="0" algn="l" defTabSz="685800" rtl="0" eaLnBrk="1" latinLnBrk="0" hangingPunct="1">
              <a:lnSpc>
                <a:spcPct val="120000"/>
              </a:lnSpc>
              <a:spcBef>
                <a:spcPts val="0"/>
              </a:spcBef>
              <a:buClr>
                <a:schemeClr val="accent2"/>
              </a:buClr>
              <a:buFontTx/>
              <a:buNone/>
              <a:defRPr lang="en-US" sz="675" b="0" i="0" kern="1200" dirty="0" smtClean="0">
                <a:solidFill>
                  <a:schemeClr val="tx2"/>
                </a:solidFill>
                <a:latin typeface="Arial" charset="0"/>
                <a:ea typeface="Arial" charset="0"/>
                <a:cs typeface="Arial" charset="0"/>
              </a:defRPr>
            </a:lvl4pPr>
            <a:lvl5pPr marL="0" indent="0">
              <a:lnSpc>
                <a:spcPct val="100000"/>
              </a:lnSpc>
              <a:buFontTx/>
              <a:buNone/>
              <a:defRPr sz="825"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9"/>
          <p:cNvSpPr>
            <a:spLocks noGrp="1"/>
          </p:cNvSpPr>
          <p:nvPr>
            <p:ph type="body" sz="quarter" idx="12"/>
          </p:nvPr>
        </p:nvSpPr>
        <p:spPr>
          <a:xfrm>
            <a:off x="4013886" y="5972638"/>
            <a:ext cx="1562064" cy="936154"/>
          </a:xfrm>
        </p:spPr>
        <p:txBody>
          <a:bodyPr>
            <a:noAutofit/>
          </a:bodyPr>
          <a:lstStyle>
            <a:lvl1pPr marL="0" indent="0" algn="l" defTabSz="685800" rtl="0" eaLnBrk="1" latinLnBrk="0" hangingPunct="1">
              <a:lnSpc>
                <a:spcPct val="120000"/>
              </a:lnSpc>
              <a:spcBef>
                <a:spcPts val="0"/>
              </a:spcBef>
              <a:buClr>
                <a:schemeClr val="accent2"/>
              </a:buClr>
              <a:buFontTx/>
              <a:buNone/>
              <a:defRPr lang="en-US" sz="675" b="0" i="0" kern="1200" dirty="0" smtClean="0">
                <a:solidFill>
                  <a:schemeClr val="tx2"/>
                </a:solidFill>
                <a:latin typeface="Arial" charset="0"/>
                <a:ea typeface="Arial" charset="0"/>
                <a:cs typeface="Arial" charset="0"/>
              </a:defRPr>
            </a:lvl1pPr>
            <a:lvl2pPr marL="0" indent="0" algn="l" defTabSz="685800" rtl="0" eaLnBrk="1" latinLnBrk="0" hangingPunct="1">
              <a:lnSpc>
                <a:spcPct val="120000"/>
              </a:lnSpc>
              <a:spcBef>
                <a:spcPts val="0"/>
              </a:spcBef>
              <a:buClr>
                <a:schemeClr val="accent2"/>
              </a:buClr>
              <a:buFontTx/>
              <a:buNone/>
              <a:defRPr lang="en-US" sz="675" b="0" i="0" kern="1200" dirty="0" smtClean="0">
                <a:solidFill>
                  <a:schemeClr val="tx2"/>
                </a:solidFill>
                <a:latin typeface="Arial" charset="0"/>
                <a:ea typeface="Arial" charset="0"/>
                <a:cs typeface="Arial" charset="0"/>
              </a:defRPr>
            </a:lvl2pPr>
            <a:lvl3pPr marL="0" indent="0" algn="l" defTabSz="685800" rtl="0" eaLnBrk="1" latinLnBrk="0" hangingPunct="1">
              <a:lnSpc>
                <a:spcPct val="120000"/>
              </a:lnSpc>
              <a:spcBef>
                <a:spcPts val="0"/>
              </a:spcBef>
              <a:buClr>
                <a:schemeClr val="accent2"/>
              </a:buClr>
              <a:buFontTx/>
              <a:buNone/>
              <a:defRPr lang="en-US" sz="675" b="0" i="0" kern="1200" dirty="0" smtClean="0">
                <a:solidFill>
                  <a:schemeClr val="tx2"/>
                </a:solidFill>
                <a:latin typeface="Arial" charset="0"/>
                <a:ea typeface="Arial" charset="0"/>
                <a:cs typeface="Arial" charset="0"/>
              </a:defRPr>
            </a:lvl3pPr>
            <a:lvl4pPr marL="0" indent="0" algn="l" defTabSz="685800" rtl="0" eaLnBrk="1" latinLnBrk="0" hangingPunct="1">
              <a:lnSpc>
                <a:spcPct val="120000"/>
              </a:lnSpc>
              <a:spcBef>
                <a:spcPts val="0"/>
              </a:spcBef>
              <a:buClr>
                <a:schemeClr val="accent2"/>
              </a:buClr>
              <a:buFontTx/>
              <a:buNone/>
              <a:defRPr lang="en-US" sz="675" b="0" i="0" kern="1200" dirty="0" smtClean="0">
                <a:solidFill>
                  <a:schemeClr val="tx2"/>
                </a:solidFill>
                <a:latin typeface="Arial" charset="0"/>
                <a:ea typeface="Arial" charset="0"/>
                <a:cs typeface="Arial" charset="0"/>
              </a:defRPr>
            </a:lvl4pPr>
            <a:lvl5pPr marL="0" indent="0">
              <a:lnSpc>
                <a:spcPct val="100000"/>
              </a:lnSpc>
              <a:buFontTx/>
              <a:buNone/>
              <a:defRPr sz="788"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6"/>
          <p:cNvSpPr>
            <a:spLocks noGrp="1"/>
          </p:cNvSpPr>
          <p:nvPr>
            <p:ph sz="quarter" idx="15" hasCustomPrompt="1"/>
          </p:nvPr>
        </p:nvSpPr>
        <p:spPr>
          <a:xfrm>
            <a:off x="578708" y="4956057"/>
            <a:ext cx="5929312" cy="274320"/>
          </a:xfrm>
        </p:spPr>
        <p:txBody>
          <a:bodyPr>
            <a:noAutofit/>
          </a:bodyPr>
          <a:lstStyle>
            <a:lvl1pPr marL="0" indent="0">
              <a:spcBef>
                <a:spcPts val="900"/>
              </a:spcBef>
              <a:buFontTx/>
              <a:buNone/>
              <a:defRPr sz="1050" b="1" baseline="0"/>
            </a:lvl1pPr>
          </a:lstStyle>
          <a:p>
            <a:pPr lvl="0"/>
            <a:r>
              <a:rPr lang="en-US"/>
              <a:t>Click to add Presenters Name, Name &amp; Name</a:t>
            </a:r>
          </a:p>
        </p:txBody>
      </p:sp>
      <p:sp>
        <p:nvSpPr>
          <p:cNvPr id="14" name="Content Placeholder 6"/>
          <p:cNvSpPr>
            <a:spLocks noGrp="1"/>
          </p:cNvSpPr>
          <p:nvPr>
            <p:ph sz="quarter" idx="16" hasCustomPrompt="1"/>
          </p:nvPr>
        </p:nvSpPr>
        <p:spPr>
          <a:xfrm>
            <a:off x="578708" y="4689955"/>
            <a:ext cx="5929312" cy="274320"/>
          </a:xfrm>
        </p:spPr>
        <p:txBody>
          <a:bodyPr>
            <a:noAutofit/>
          </a:bodyPr>
          <a:lstStyle>
            <a:lvl1pPr marL="0" indent="0">
              <a:spcBef>
                <a:spcPts val="900"/>
              </a:spcBef>
              <a:buFontTx/>
              <a:buNone/>
              <a:defRPr sz="1050" b="1" baseline="0"/>
            </a:lvl1pPr>
          </a:lstStyle>
          <a:p>
            <a:pPr lvl="0"/>
            <a:r>
              <a:rPr lang="en-US"/>
              <a:t>Click to add “Presented By:”</a:t>
            </a:r>
          </a:p>
        </p:txBody>
      </p:sp>
      <p:sp>
        <p:nvSpPr>
          <p:cNvPr id="15" name="Content Placeholder 6"/>
          <p:cNvSpPr>
            <a:spLocks noGrp="1"/>
          </p:cNvSpPr>
          <p:nvPr>
            <p:ph sz="quarter" idx="17" hasCustomPrompt="1"/>
          </p:nvPr>
        </p:nvSpPr>
        <p:spPr>
          <a:xfrm>
            <a:off x="578708" y="5555495"/>
            <a:ext cx="3150611" cy="320040"/>
          </a:xfrm>
        </p:spPr>
        <p:txBody>
          <a:bodyPr>
            <a:noAutofit/>
          </a:bodyPr>
          <a:lstStyle>
            <a:lvl1pPr marL="0" indent="0">
              <a:spcBef>
                <a:spcPts val="900"/>
              </a:spcBef>
              <a:buFontTx/>
              <a:buNone/>
              <a:defRPr sz="1050" b="0" baseline="0"/>
            </a:lvl1pPr>
          </a:lstStyle>
          <a:p>
            <a:pPr lvl="0"/>
            <a:r>
              <a:rPr lang="en-US"/>
              <a:t>Click to add Date</a:t>
            </a:r>
          </a:p>
        </p:txBody>
      </p:sp>
    </p:spTree>
    <p:extLst>
      <p:ext uri="{BB962C8B-B14F-4D97-AF65-F5344CB8AC3E}">
        <p14:creationId xmlns:p14="http://schemas.microsoft.com/office/powerpoint/2010/main" val="277081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ed List &amp; 2 Charts">
    <p:spTree>
      <p:nvGrpSpPr>
        <p:cNvPr id="1" name=""/>
        <p:cNvGrpSpPr/>
        <p:nvPr/>
      </p:nvGrpSpPr>
      <p:grpSpPr>
        <a:xfrm>
          <a:off x="0" y="0"/>
          <a:ext cx="0" cy="0"/>
          <a:chOff x="0" y="0"/>
          <a:chExt cx="0" cy="0"/>
        </a:xfrm>
      </p:grpSpPr>
      <p:sp>
        <p:nvSpPr>
          <p:cNvPr id="2" name="Title 1"/>
          <p:cNvSpPr>
            <a:spLocks noGrp="1"/>
          </p:cNvSpPr>
          <p:nvPr>
            <p:ph type="title"/>
          </p:nvPr>
        </p:nvSpPr>
        <p:spPr>
          <a:xfrm>
            <a:off x="451484" y="1006090"/>
            <a:ext cx="8243187" cy="186974"/>
          </a:xfrm>
        </p:spPr>
        <p:txBody>
          <a:bodyPr/>
          <a:lstStyle/>
          <a:p>
            <a:r>
              <a:rPr lang="en-US"/>
              <a:t>Click to edit Master title style</a:t>
            </a:r>
          </a:p>
        </p:txBody>
      </p:sp>
      <p:sp>
        <p:nvSpPr>
          <p:cNvPr id="15" name="Chart Placeholder 14"/>
          <p:cNvSpPr>
            <a:spLocks noGrp="1"/>
          </p:cNvSpPr>
          <p:nvPr>
            <p:ph type="chart" sz="quarter" idx="12"/>
          </p:nvPr>
        </p:nvSpPr>
        <p:spPr>
          <a:xfrm>
            <a:off x="450850" y="2905545"/>
            <a:ext cx="4013574" cy="3090672"/>
          </a:xfrm>
        </p:spPr>
        <p:txBody>
          <a:bodyPr/>
          <a:lstStyle/>
          <a:p>
            <a:r>
              <a:rPr lang="en-US"/>
              <a:t>Click icon to add chart</a:t>
            </a:r>
          </a:p>
        </p:txBody>
      </p:sp>
      <p:sp>
        <p:nvSpPr>
          <p:cNvPr id="6" name="Text Placeholder 2"/>
          <p:cNvSpPr>
            <a:spLocks noGrp="1"/>
          </p:cNvSpPr>
          <p:nvPr>
            <p:ph idx="1" hasCustomPrompt="1"/>
          </p:nvPr>
        </p:nvSpPr>
        <p:spPr>
          <a:xfrm>
            <a:off x="451486" y="1554481"/>
            <a:ext cx="8229111" cy="408253"/>
          </a:xfrm>
          <a:prstGeom prst="rect">
            <a:avLst/>
          </a:prstGeom>
        </p:spPr>
        <p:txBody>
          <a:bodyPr vert="horz" wrap="square" lIns="0" tIns="0" rIns="0" bIns="0" rtlCol="0">
            <a:spAutoFit/>
          </a:bodyPr>
          <a:lstStyle/>
          <a:p>
            <a:pPr lvl="0"/>
            <a:r>
              <a:rPr lang="en-US"/>
              <a:t>Click to edit Master text</a:t>
            </a:r>
          </a:p>
          <a:p>
            <a:pPr lvl="1"/>
            <a:r>
              <a:rPr lang="en-US"/>
              <a:t>Second level</a:t>
            </a:r>
          </a:p>
        </p:txBody>
      </p:sp>
      <p:sp>
        <p:nvSpPr>
          <p:cNvPr id="8" name="Chart Placeholder 14"/>
          <p:cNvSpPr>
            <a:spLocks noGrp="1"/>
          </p:cNvSpPr>
          <p:nvPr>
            <p:ph type="chart" sz="quarter" idx="14"/>
          </p:nvPr>
        </p:nvSpPr>
        <p:spPr>
          <a:xfrm>
            <a:off x="4659581" y="2905545"/>
            <a:ext cx="4013574" cy="3090672"/>
          </a:xfrm>
        </p:spPr>
        <p:txBody>
          <a:bodyPr/>
          <a:lstStyle/>
          <a:p>
            <a:r>
              <a:rPr lang="en-US"/>
              <a:t>Click icon to add chart</a:t>
            </a:r>
          </a:p>
        </p:txBody>
      </p:sp>
      <p:sp>
        <p:nvSpPr>
          <p:cNvPr id="10" name="Text Placeholder 4"/>
          <p:cNvSpPr>
            <a:spLocks noGrp="1"/>
          </p:cNvSpPr>
          <p:nvPr>
            <p:ph type="body" sz="quarter" idx="13" hasCustomPrompt="1"/>
          </p:nvPr>
        </p:nvSpPr>
        <p:spPr>
          <a:xfrm>
            <a:off x="450850" y="6070169"/>
            <a:ext cx="8229600" cy="147752"/>
          </a:xfrm>
        </p:spPr>
        <p:txBody>
          <a:bodyPr/>
          <a:lstStyle>
            <a:lvl1pPr marL="0" indent="0">
              <a:lnSpc>
                <a:spcPct val="100000"/>
              </a:lnSpc>
              <a:spcBef>
                <a:spcPts val="0"/>
              </a:spcBef>
              <a:buFont typeface="Arial" panose="020B0604020202020204" pitchFamily="34" charset="0"/>
              <a:buNone/>
              <a:defRPr sz="675" i="0" baseline="0">
                <a:solidFill>
                  <a:schemeClr val="tx1">
                    <a:lumMod val="50000"/>
                    <a:lumOff val="50000"/>
                  </a:schemeClr>
                </a:solidFill>
              </a:defRPr>
            </a:lvl1pPr>
          </a:lstStyle>
          <a:p>
            <a:pPr lvl="0"/>
            <a:r>
              <a:rPr lang="en-US"/>
              <a:t>Click to insert source</a:t>
            </a:r>
          </a:p>
        </p:txBody>
      </p:sp>
    </p:spTree>
    <p:extLst>
      <p:ext uri="{BB962C8B-B14F-4D97-AF65-F5344CB8AC3E}">
        <p14:creationId xmlns:p14="http://schemas.microsoft.com/office/powerpoint/2010/main" val="289279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Charts">
    <p:spTree>
      <p:nvGrpSpPr>
        <p:cNvPr id="1" name=""/>
        <p:cNvGrpSpPr/>
        <p:nvPr/>
      </p:nvGrpSpPr>
      <p:grpSpPr>
        <a:xfrm>
          <a:off x="0" y="0"/>
          <a:ext cx="0" cy="0"/>
          <a:chOff x="0" y="0"/>
          <a:chExt cx="0" cy="0"/>
        </a:xfrm>
      </p:grpSpPr>
      <p:sp>
        <p:nvSpPr>
          <p:cNvPr id="2" name="Title 1"/>
          <p:cNvSpPr>
            <a:spLocks noGrp="1"/>
          </p:cNvSpPr>
          <p:nvPr>
            <p:ph type="title"/>
          </p:nvPr>
        </p:nvSpPr>
        <p:spPr>
          <a:xfrm>
            <a:off x="451484" y="1006090"/>
            <a:ext cx="8243187" cy="186974"/>
          </a:xfrm>
        </p:spPr>
        <p:txBody>
          <a:bodyPr/>
          <a:lstStyle/>
          <a:p>
            <a:r>
              <a:rPr lang="en-US"/>
              <a:t>Click to edit Master title style</a:t>
            </a:r>
          </a:p>
        </p:txBody>
      </p:sp>
      <p:sp>
        <p:nvSpPr>
          <p:cNvPr id="6" name="Text Placeholder 2"/>
          <p:cNvSpPr>
            <a:spLocks noGrp="1"/>
          </p:cNvSpPr>
          <p:nvPr>
            <p:ph idx="1"/>
          </p:nvPr>
        </p:nvSpPr>
        <p:spPr>
          <a:xfrm>
            <a:off x="451485" y="1554479"/>
            <a:ext cx="4059936" cy="408253"/>
          </a:xfrm>
          <a:prstGeom prst="rect">
            <a:avLst/>
          </a:prstGeom>
        </p:spPr>
        <p:txBody>
          <a:bodyPr vert="horz" wrap="square" lIns="0" tIns="0" rIns="0" bIns="0" rtlCol="0">
            <a:spAutoFit/>
          </a:bodyPr>
          <a:lstStyle>
            <a:lvl2pPr>
              <a:defRPr/>
            </a:lvl2pPr>
            <a:lvl3pPr marL="298847" indent="0">
              <a:buNone/>
              <a:defRPr/>
            </a:lvl3pPr>
            <a:lvl9pPr marL="2743200" indent="0">
              <a:buNone/>
              <a:defRPr/>
            </a:lvl9pPr>
          </a:lstStyle>
          <a:p>
            <a:pPr lvl="0"/>
            <a:r>
              <a:rPr lang="en-US"/>
              <a:t>Click to edit Master text styles</a:t>
            </a:r>
          </a:p>
          <a:p>
            <a:pPr lvl="1"/>
            <a:r>
              <a:rPr lang="en-US"/>
              <a:t>Second level</a:t>
            </a:r>
          </a:p>
        </p:txBody>
      </p:sp>
      <p:sp>
        <p:nvSpPr>
          <p:cNvPr id="8" name="Text Placeholder 4"/>
          <p:cNvSpPr>
            <a:spLocks noGrp="1"/>
          </p:cNvSpPr>
          <p:nvPr>
            <p:ph type="body" sz="quarter" idx="13" hasCustomPrompt="1"/>
          </p:nvPr>
        </p:nvSpPr>
        <p:spPr>
          <a:xfrm>
            <a:off x="450850" y="6070169"/>
            <a:ext cx="8229600" cy="147752"/>
          </a:xfrm>
        </p:spPr>
        <p:txBody>
          <a:bodyPr/>
          <a:lstStyle>
            <a:lvl1pPr marL="0" indent="0">
              <a:lnSpc>
                <a:spcPct val="100000"/>
              </a:lnSpc>
              <a:spcBef>
                <a:spcPts val="0"/>
              </a:spcBef>
              <a:buFont typeface="Arial" panose="020B0604020202020204" pitchFamily="34" charset="0"/>
              <a:buNone/>
              <a:defRPr sz="675" i="0" baseline="0">
                <a:solidFill>
                  <a:schemeClr val="tx1">
                    <a:lumMod val="50000"/>
                    <a:lumOff val="50000"/>
                  </a:schemeClr>
                </a:solidFill>
              </a:defRPr>
            </a:lvl1pPr>
          </a:lstStyle>
          <a:p>
            <a:pPr lvl="0"/>
            <a:r>
              <a:rPr lang="en-US"/>
              <a:t>Click to insert source</a:t>
            </a:r>
          </a:p>
        </p:txBody>
      </p:sp>
      <p:sp>
        <p:nvSpPr>
          <p:cNvPr id="7" name="Text Placeholder 2"/>
          <p:cNvSpPr>
            <a:spLocks noGrp="1"/>
          </p:cNvSpPr>
          <p:nvPr>
            <p:ph idx="14"/>
          </p:nvPr>
        </p:nvSpPr>
        <p:spPr>
          <a:xfrm>
            <a:off x="453278" y="3826142"/>
            <a:ext cx="4059936" cy="408253"/>
          </a:xfrm>
          <a:prstGeom prst="rect">
            <a:avLst/>
          </a:prstGeom>
        </p:spPr>
        <p:txBody>
          <a:bodyPr vert="horz" wrap="square" lIns="0" tIns="0" rIns="0" bIns="0" rtlCol="0">
            <a:spAutoFit/>
          </a:bodyPr>
          <a:lstStyle>
            <a:lvl2pPr>
              <a:defRPr/>
            </a:lvl2pPr>
            <a:lvl3pPr marL="298847" indent="0">
              <a:buNone/>
              <a:defRPr/>
            </a:lvl3pPr>
            <a:lvl9pPr marL="2743200" indent="0">
              <a:buNone/>
              <a:defRPr/>
            </a:lvl9pPr>
          </a:lstStyle>
          <a:p>
            <a:pPr lvl="0"/>
            <a:r>
              <a:rPr lang="en-US"/>
              <a:t>Click to edit Master text styles</a:t>
            </a:r>
          </a:p>
          <a:p>
            <a:pPr lvl="1"/>
            <a:r>
              <a:rPr lang="en-US"/>
              <a:t>Second level</a:t>
            </a:r>
          </a:p>
        </p:txBody>
      </p:sp>
      <p:sp>
        <p:nvSpPr>
          <p:cNvPr id="9" name="Text Placeholder 2"/>
          <p:cNvSpPr>
            <a:spLocks noGrp="1"/>
          </p:cNvSpPr>
          <p:nvPr>
            <p:ph idx="15"/>
          </p:nvPr>
        </p:nvSpPr>
        <p:spPr>
          <a:xfrm>
            <a:off x="4616486" y="1556271"/>
            <a:ext cx="4059936" cy="408253"/>
          </a:xfrm>
          <a:prstGeom prst="rect">
            <a:avLst/>
          </a:prstGeom>
        </p:spPr>
        <p:txBody>
          <a:bodyPr vert="horz" wrap="square" lIns="0" tIns="0" rIns="0" bIns="0" rtlCol="0">
            <a:spAutoFit/>
          </a:bodyPr>
          <a:lstStyle>
            <a:lvl2pPr>
              <a:defRPr/>
            </a:lvl2pPr>
            <a:lvl3pPr marL="298847" indent="0">
              <a:buNone/>
              <a:defRPr/>
            </a:lvl3pPr>
            <a:lvl9pPr marL="2743200" indent="0">
              <a:buNone/>
              <a:defRPr/>
            </a:lvl9pPr>
          </a:lstStyle>
          <a:p>
            <a:pPr lvl="0"/>
            <a:r>
              <a:rPr lang="en-US"/>
              <a:t>Click to edit Master text styles</a:t>
            </a:r>
          </a:p>
          <a:p>
            <a:pPr lvl="1"/>
            <a:r>
              <a:rPr lang="en-US"/>
              <a:t>Second level</a:t>
            </a:r>
          </a:p>
        </p:txBody>
      </p:sp>
      <p:sp>
        <p:nvSpPr>
          <p:cNvPr id="10" name="Text Placeholder 2"/>
          <p:cNvSpPr>
            <a:spLocks noGrp="1"/>
          </p:cNvSpPr>
          <p:nvPr>
            <p:ph idx="16"/>
          </p:nvPr>
        </p:nvSpPr>
        <p:spPr>
          <a:xfrm>
            <a:off x="4618279" y="3827934"/>
            <a:ext cx="4059936" cy="408253"/>
          </a:xfrm>
          <a:prstGeom prst="rect">
            <a:avLst/>
          </a:prstGeom>
        </p:spPr>
        <p:txBody>
          <a:bodyPr vert="horz" wrap="square" lIns="0" tIns="0" rIns="0" bIns="0" rtlCol="0">
            <a:spAutoFit/>
          </a:bodyPr>
          <a:lstStyle>
            <a:lvl2pPr>
              <a:defRPr/>
            </a:lvl2pPr>
            <a:lvl3pPr marL="298847" indent="0">
              <a:buNone/>
              <a:defRPr/>
            </a:lvl3pPr>
            <a:lvl9pPr marL="2743200" indent="0">
              <a:buNone/>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78101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ed List &amp; 3 Add Ons">
    <p:spTree>
      <p:nvGrpSpPr>
        <p:cNvPr id="1" name=""/>
        <p:cNvGrpSpPr/>
        <p:nvPr/>
      </p:nvGrpSpPr>
      <p:grpSpPr>
        <a:xfrm>
          <a:off x="0" y="0"/>
          <a:ext cx="0" cy="0"/>
          <a:chOff x="0" y="0"/>
          <a:chExt cx="0" cy="0"/>
        </a:xfrm>
      </p:grpSpPr>
      <p:sp>
        <p:nvSpPr>
          <p:cNvPr id="2" name="Title 1"/>
          <p:cNvSpPr>
            <a:spLocks noGrp="1"/>
          </p:cNvSpPr>
          <p:nvPr>
            <p:ph type="title"/>
          </p:nvPr>
        </p:nvSpPr>
        <p:spPr>
          <a:xfrm>
            <a:off x="451484" y="1006090"/>
            <a:ext cx="8243187" cy="186974"/>
          </a:xfrm>
        </p:spPr>
        <p:txBody>
          <a:bodyPr/>
          <a:lstStyle/>
          <a:p>
            <a:r>
              <a:rPr lang="en-US"/>
              <a:t>Click to edit Master title style</a:t>
            </a:r>
          </a:p>
        </p:txBody>
      </p:sp>
      <p:sp>
        <p:nvSpPr>
          <p:cNvPr id="6" name="Text Placeholder 2"/>
          <p:cNvSpPr>
            <a:spLocks noGrp="1"/>
          </p:cNvSpPr>
          <p:nvPr>
            <p:ph idx="1" hasCustomPrompt="1"/>
          </p:nvPr>
        </p:nvSpPr>
        <p:spPr>
          <a:xfrm>
            <a:off x="451486" y="1554481"/>
            <a:ext cx="8229111" cy="408253"/>
          </a:xfrm>
          <a:prstGeom prst="rect">
            <a:avLst/>
          </a:prstGeom>
        </p:spPr>
        <p:txBody>
          <a:bodyPr vert="horz" wrap="square" lIns="0" tIns="0" rIns="0" bIns="0" rtlCol="0">
            <a:spAutoFit/>
          </a:bodyPr>
          <a:lstStyle/>
          <a:p>
            <a:pPr lvl="0"/>
            <a:r>
              <a:rPr lang="en-US"/>
              <a:t>Click to edit Master text</a:t>
            </a:r>
          </a:p>
          <a:p>
            <a:pPr lvl="1"/>
            <a:r>
              <a:rPr lang="en-US"/>
              <a:t>Second level</a:t>
            </a:r>
          </a:p>
        </p:txBody>
      </p:sp>
      <p:sp>
        <p:nvSpPr>
          <p:cNvPr id="4" name="Content Placeholder 3"/>
          <p:cNvSpPr>
            <a:spLocks noGrp="1"/>
          </p:cNvSpPr>
          <p:nvPr>
            <p:ph sz="quarter" idx="14"/>
          </p:nvPr>
        </p:nvSpPr>
        <p:spPr>
          <a:xfrm>
            <a:off x="450852" y="3646844"/>
            <a:ext cx="2533697"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noChangeAspect="1"/>
          </p:cNvSpPr>
          <p:nvPr>
            <p:ph sz="quarter" idx="15"/>
          </p:nvPr>
        </p:nvSpPr>
        <p:spPr>
          <a:xfrm>
            <a:off x="3305152" y="3646844"/>
            <a:ext cx="2533697"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16"/>
          </p:nvPr>
        </p:nvSpPr>
        <p:spPr>
          <a:xfrm>
            <a:off x="6139459" y="3646844"/>
            <a:ext cx="2533697"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3" hasCustomPrompt="1"/>
          </p:nvPr>
        </p:nvSpPr>
        <p:spPr>
          <a:xfrm>
            <a:off x="450850" y="6070169"/>
            <a:ext cx="8229600" cy="147752"/>
          </a:xfrm>
        </p:spPr>
        <p:txBody>
          <a:bodyPr/>
          <a:lstStyle>
            <a:lvl1pPr marL="0" indent="0">
              <a:lnSpc>
                <a:spcPct val="100000"/>
              </a:lnSpc>
              <a:spcBef>
                <a:spcPts val="0"/>
              </a:spcBef>
              <a:buFont typeface="Arial" panose="020B0604020202020204" pitchFamily="34" charset="0"/>
              <a:buNone/>
              <a:defRPr sz="675" i="0" baseline="0">
                <a:solidFill>
                  <a:schemeClr val="tx1">
                    <a:lumMod val="50000"/>
                    <a:lumOff val="50000"/>
                  </a:schemeClr>
                </a:solidFill>
              </a:defRPr>
            </a:lvl1pPr>
          </a:lstStyle>
          <a:p>
            <a:pPr lvl="0"/>
            <a:r>
              <a:rPr lang="en-US"/>
              <a:t>Click to insert source</a:t>
            </a:r>
          </a:p>
        </p:txBody>
      </p:sp>
    </p:spTree>
    <p:extLst>
      <p:ext uri="{BB962C8B-B14F-4D97-AF65-F5344CB8AC3E}">
        <p14:creationId xmlns:p14="http://schemas.microsoft.com/office/powerpoint/2010/main" val="364658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ed List &amp; Chart Columns">
    <p:spTree>
      <p:nvGrpSpPr>
        <p:cNvPr id="1" name=""/>
        <p:cNvGrpSpPr/>
        <p:nvPr/>
      </p:nvGrpSpPr>
      <p:grpSpPr>
        <a:xfrm>
          <a:off x="0" y="0"/>
          <a:ext cx="0" cy="0"/>
          <a:chOff x="0" y="0"/>
          <a:chExt cx="0" cy="0"/>
        </a:xfrm>
      </p:grpSpPr>
      <p:sp>
        <p:nvSpPr>
          <p:cNvPr id="15" name="Chart Placeholder 14"/>
          <p:cNvSpPr>
            <a:spLocks noGrp="1"/>
          </p:cNvSpPr>
          <p:nvPr>
            <p:ph type="chart" sz="quarter" idx="12"/>
          </p:nvPr>
        </p:nvSpPr>
        <p:spPr>
          <a:xfrm>
            <a:off x="3905028" y="1554482"/>
            <a:ext cx="4830182" cy="3361765"/>
          </a:xfrm>
        </p:spPr>
        <p:txBody>
          <a:bodyPr/>
          <a:lstStyle>
            <a:lvl1pPr algn="l">
              <a:defRPr/>
            </a:lvl1pPr>
          </a:lstStyle>
          <a:p>
            <a:r>
              <a:rPr lang="en-US"/>
              <a:t>Click icon to add chart</a:t>
            </a:r>
          </a:p>
        </p:txBody>
      </p:sp>
      <p:sp>
        <p:nvSpPr>
          <p:cNvPr id="4" name="Text Placeholder 3"/>
          <p:cNvSpPr>
            <a:spLocks noGrp="1"/>
          </p:cNvSpPr>
          <p:nvPr>
            <p:ph type="body" sz="quarter" idx="14"/>
          </p:nvPr>
        </p:nvSpPr>
        <p:spPr>
          <a:xfrm>
            <a:off x="450851" y="1554482"/>
            <a:ext cx="3357563" cy="445635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13" hasCustomPrompt="1"/>
          </p:nvPr>
        </p:nvSpPr>
        <p:spPr>
          <a:xfrm>
            <a:off x="450850" y="6070169"/>
            <a:ext cx="8229600" cy="147752"/>
          </a:xfrm>
        </p:spPr>
        <p:txBody>
          <a:bodyPr/>
          <a:lstStyle>
            <a:lvl1pPr marL="0" indent="0">
              <a:lnSpc>
                <a:spcPct val="100000"/>
              </a:lnSpc>
              <a:spcBef>
                <a:spcPts val="0"/>
              </a:spcBef>
              <a:buFont typeface="Arial" panose="020B0604020202020204" pitchFamily="34" charset="0"/>
              <a:buNone/>
              <a:defRPr sz="675" i="0" baseline="0">
                <a:solidFill>
                  <a:schemeClr val="tx1">
                    <a:lumMod val="50000"/>
                    <a:lumOff val="50000"/>
                  </a:schemeClr>
                </a:solidFill>
              </a:defRPr>
            </a:lvl1pPr>
          </a:lstStyle>
          <a:p>
            <a:pPr lvl="0"/>
            <a:r>
              <a:rPr lang="en-US"/>
              <a:t>Click to insert source</a:t>
            </a:r>
          </a:p>
        </p:txBody>
      </p:sp>
      <p:sp>
        <p:nvSpPr>
          <p:cNvPr id="6" name="Title 1"/>
          <p:cNvSpPr>
            <a:spLocks noGrp="1"/>
          </p:cNvSpPr>
          <p:nvPr>
            <p:ph type="title"/>
          </p:nvPr>
        </p:nvSpPr>
        <p:spPr>
          <a:xfrm>
            <a:off x="451484" y="1006090"/>
            <a:ext cx="8243187" cy="186974"/>
          </a:xfrm>
        </p:spPr>
        <p:txBody>
          <a:bodyPr/>
          <a:lstStyle/>
          <a:p>
            <a:r>
              <a:rPr lang="en-US"/>
              <a:t>Click to edit Master title style</a:t>
            </a:r>
          </a:p>
        </p:txBody>
      </p:sp>
    </p:spTree>
    <p:extLst>
      <p:ext uri="{BB962C8B-B14F-4D97-AF65-F5344CB8AC3E}">
        <p14:creationId xmlns:p14="http://schemas.microsoft.com/office/powerpoint/2010/main" val="385453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with No Conten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1485" y="1006090"/>
            <a:ext cx="8251450" cy="186974"/>
          </a:xfrm>
          <a:prstGeom prst="rect">
            <a:avLst/>
          </a:prstGeom>
        </p:spPr>
        <p:txBody>
          <a:bodyPr vert="horz" wrap="square" lIns="0" tIns="0" rIns="0" bIns="0" rtlCol="0" anchor="t" anchorCtr="0">
            <a:spAutoFit/>
          </a:bodyPr>
          <a:lstStyle/>
          <a:p>
            <a:r>
              <a:rPr lang="en-US"/>
              <a:t>Click to edit Master title style</a:t>
            </a:r>
          </a:p>
        </p:txBody>
      </p:sp>
    </p:spTree>
    <p:extLst>
      <p:ext uri="{BB962C8B-B14F-4D97-AF65-F5344CB8AC3E}">
        <p14:creationId xmlns:p14="http://schemas.microsoft.com/office/powerpoint/2010/main" val="3184531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6" name="Rectangle 5"/>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858001"/>
          </a:xfrm>
          <a:prstGeom prst="rect">
            <a:avLst/>
          </a:prstGeom>
        </p:spPr>
      </p:pic>
      <p:sp>
        <p:nvSpPr>
          <p:cNvPr id="4" name="Title 1"/>
          <p:cNvSpPr>
            <a:spLocks noGrp="1"/>
          </p:cNvSpPr>
          <p:nvPr>
            <p:ph type="ctrTitle" hasCustomPrompt="1"/>
          </p:nvPr>
        </p:nvSpPr>
        <p:spPr>
          <a:xfrm>
            <a:off x="454958" y="3200207"/>
            <a:ext cx="7772400" cy="311624"/>
          </a:xfrm>
        </p:spPr>
        <p:txBody>
          <a:bodyPr anchor="t" anchorCtr="0">
            <a:spAutoFit/>
          </a:bodyPr>
          <a:lstStyle>
            <a:lvl1pPr algn="l">
              <a:defRPr sz="2250" baseline="0"/>
            </a:lvl1pPr>
          </a:lstStyle>
          <a:p>
            <a:r>
              <a:rPr lang="en-US"/>
              <a:t>Click to Edit. Adjust size from 30 – 38 pt.</a:t>
            </a:r>
          </a:p>
        </p:txBody>
      </p:sp>
    </p:spTree>
    <p:extLst>
      <p:ext uri="{BB962C8B-B14F-4D97-AF65-F5344CB8AC3E}">
        <p14:creationId xmlns:p14="http://schemas.microsoft.com/office/powerpoint/2010/main" val="3578071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Taupe">
    <p:spTree>
      <p:nvGrpSpPr>
        <p:cNvPr id="1" name=""/>
        <p:cNvGrpSpPr/>
        <p:nvPr/>
      </p:nvGrpSpPr>
      <p:grpSpPr>
        <a:xfrm>
          <a:off x="0" y="0"/>
          <a:ext cx="0" cy="0"/>
          <a:chOff x="0" y="0"/>
          <a:chExt cx="0" cy="0"/>
        </a:xfrm>
      </p:grpSpPr>
      <p:sp>
        <p:nvSpPr>
          <p:cNvPr id="6" name="Rectangle 5"/>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ctrTitle" hasCustomPrompt="1"/>
          </p:nvPr>
        </p:nvSpPr>
        <p:spPr>
          <a:xfrm>
            <a:off x="454958" y="3200207"/>
            <a:ext cx="7772400" cy="311624"/>
          </a:xfrm>
        </p:spPr>
        <p:txBody>
          <a:bodyPr anchor="t" anchorCtr="0">
            <a:spAutoFit/>
          </a:bodyPr>
          <a:lstStyle>
            <a:lvl1pPr algn="l">
              <a:defRPr sz="2250"/>
            </a:lvl1pPr>
          </a:lstStyle>
          <a:p>
            <a:r>
              <a:rPr lang="en-US"/>
              <a:t>Click to Edit. Adjust size from 30 – 38 pt.</a:t>
            </a:r>
          </a:p>
        </p:txBody>
      </p:sp>
    </p:spTree>
    <p:extLst>
      <p:ext uri="{BB962C8B-B14F-4D97-AF65-F5344CB8AC3E}">
        <p14:creationId xmlns:p14="http://schemas.microsoft.com/office/powerpoint/2010/main" val="63713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ider Blue">
    <p:spTree>
      <p:nvGrpSpPr>
        <p:cNvPr id="1" name=""/>
        <p:cNvGrpSpPr/>
        <p:nvPr/>
      </p:nvGrpSpPr>
      <p:grpSpPr>
        <a:xfrm>
          <a:off x="0" y="0"/>
          <a:ext cx="0" cy="0"/>
          <a:chOff x="0" y="0"/>
          <a:chExt cx="0" cy="0"/>
        </a:xfrm>
      </p:grpSpPr>
      <p:sp>
        <p:nvSpPr>
          <p:cNvPr id="6" name="Rectangle 5"/>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454958" y="3200207"/>
            <a:ext cx="7772400" cy="311624"/>
          </a:xfrm>
        </p:spPr>
        <p:txBody>
          <a:bodyPr anchor="t" anchorCtr="0">
            <a:spAutoFit/>
          </a:bodyPr>
          <a:lstStyle>
            <a:lvl1pPr algn="l">
              <a:defRPr sz="2250">
                <a:solidFill>
                  <a:schemeClr val="bg1"/>
                </a:solidFill>
              </a:defRPr>
            </a:lvl1pPr>
          </a:lstStyle>
          <a:p>
            <a:r>
              <a:rPr lang="en-US"/>
              <a:t>Click to Edit. Adjust size from 30 – 38 pt.</a:t>
            </a:r>
          </a:p>
        </p:txBody>
      </p:sp>
    </p:spTree>
    <p:extLst>
      <p:ext uri="{BB962C8B-B14F-4D97-AF65-F5344CB8AC3E}">
        <p14:creationId xmlns:p14="http://schemas.microsoft.com/office/powerpoint/2010/main" val="417606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Divider Yellow">
    <p:spTree>
      <p:nvGrpSpPr>
        <p:cNvPr id="1" name=""/>
        <p:cNvGrpSpPr/>
        <p:nvPr/>
      </p:nvGrpSpPr>
      <p:grpSpPr>
        <a:xfrm>
          <a:off x="0" y="0"/>
          <a:ext cx="0" cy="0"/>
          <a:chOff x="0" y="0"/>
          <a:chExt cx="0" cy="0"/>
        </a:xfrm>
      </p:grpSpPr>
      <p:sp>
        <p:nvSpPr>
          <p:cNvPr id="6" name="Rectangle 5"/>
          <p:cNvSpPr/>
          <p:nvPr/>
        </p:nvSpPr>
        <p:spPr>
          <a:xfrm>
            <a:off x="0" y="2"/>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454958" y="3200207"/>
            <a:ext cx="7772400" cy="311624"/>
          </a:xfrm>
        </p:spPr>
        <p:txBody>
          <a:bodyPr anchor="t" anchorCtr="0">
            <a:spAutoFit/>
          </a:bodyPr>
          <a:lstStyle>
            <a:lvl1pPr algn="l">
              <a:defRPr sz="2250"/>
            </a:lvl1pPr>
          </a:lstStyle>
          <a:p>
            <a:r>
              <a:rPr lang="en-US"/>
              <a:t>Click to Edit. Adjust size from 30 – 38 pt.</a:t>
            </a:r>
          </a:p>
        </p:txBody>
      </p:sp>
    </p:spTree>
    <p:extLst>
      <p:ext uri="{BB962C8B-B14F-4D97-AF65-F5344CB8AC3E}">
        <p14:creationId xmlns:p14="http://schemas.microsoft.com/office/powerpoint/2010/main" val="1965250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losing Blu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1"/>
            <a:ext cx="2057400" cy="153888"/>
          </a:xfrm>
          <a:prstGeom prst="rect">
            <a:avLst/>
          </a:prstGeom>
        </p:spPr>
        <p:txBody>
          <a:bodyPr/>
          <a:lstStyle>
            <a:lvl1pPr>
              <a:defRPr b="0" i="0">
                <a:latin typeface="Arial" charset="0"/>
              </a:defRPr>
            </a:lvl1pPr>
          </a:lstStyle>
          <a:p>
            <a:fld id="{6DD0C0CD-1AEE-4C4E-8EC4-99A275520AEA}" type="slidenum">
              <a:rPr lang="en-US" smtClean="0"/>
              <a:t>‹#›</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p:nvPr>
        </p:nvSpPr>
        <p:spPr>
          <a:xfrm>
            <a:off x="685800" y="2448862"/>
            <a:ext cx="7772400" cy="457048"/>
          </a:xfrm>
        </p:spPr>
        <p:txBody>
          <a:bodyPr anchor="t" anchorCtr="0">
            <a:spAutoFit/>
          </a:bodyPr>
          <a:lstStyle>
            <a:lvl1pPr algn="ctr">
              <a:defRPr sz="3300">
                <a:solidFill>
                  <a:schemeClr val="bg1"/>
                </a:solidFill>
              </a:defRPr>
            </a:lvl1pPr>
          </a:lstStyle>
          <a:p>
            <a:r>
              <a:rPr lang="en-US"/>
              <a:t>Click to edit Master title style</a:t>
            </a:r>
          </a:p>
        </p:txBody>
      </p:sp>
      <p:sp>
        <p:nvSpPr>
          <p:cNvPr id="5" name="TextBox 4"/>
          <p:cNvSpPr txBox="1"/>
          <p:nvPr/>
        </p:nvSpPr>
        <p:spPr>
          <a:xfrm>
            <a:off x="9975898" y="2805077"/>
            <a:ext cx="914400" cy="914400"/>
          </a:xfrm>
          <a:prstGeom prst="rect">
            <a:avLst/>
          </a:prstGeom>
          <a:noFill/>
        </p:spPr>
        <p:txBody>
          <a:bodyPr wrap="none" lIns="0" tIns="0" rIns="0" bIns="0" rtlCol="0" anchor="t" anchorCtr="0">
            <a:noAutofit/>
          </a:bodyPr>
          <a:lstStyle/>
          <a:p>
            <a:pPr marL="0" marR="0" indent="0" algn="l" defTabSz="685800" rtl="0" eaLnBrk="1" fontAlgn="auto" latinLnBrk="0" hangingPunct="1">
              <a:lnSpc>
                <a:spcPct val="100000"/>
              </a:lnSpc>
              <a:spcBef>
                <a:spcPts val="0"/>
              </a:spcBef>
              <a:spcAft>
                <a:spcPts val="0"/>
              </a:spcAft>
              <a:buClrTx/>
              <a:buSzTx/>
              <a:buFontTx/>
              <a:buNone/>
              <a:tabLst/>
            </a:pPr>
            <a:endParaRPr lang="en-US" sz="750" b="0" i="0">
              <a:latin typeface="Arial Regular" charset="0"/>
              <a:ea typeface="Arial Regular" charset="0"/>
              <a:cs typeface="Arial Regular" charset="0"/>
            </a:endParaRPr>
          </a:p>
        </p:txBody>
      </p:sp>
    </p:spTree>
    <p:extLst>
      <p:ext uri="{BB962C8B-B14F-4D97-AF65-F5344CB8AC3E}">
        <p14:creationId xmlns:p14="http://schemas.microsoft.com/office/powerpoint/2010/main" val="258977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Address">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81228" y="2001838"/>
            <a:ext cx="7691403" cy="747897"/>
          </a:xfrm>
        </p:spPr>
        <p:txBody>
          <a:bodyPr wrap="square" anchor="t" anchorCtr="0">
            <a:spAutoFit/>
          </a:bodyPr>
          <a:lstStyle>
            <a:lvl1pPr algn="l">
              <a:defRPr sz="2700" baseline="0">
                <a:latin typeface="Arial" charset="0"/>
                <a:ea typeface="Arial" charset="0"/>
                <a:cs typeface="Arial" charset="0"/>
              </a:defRPr>
            </a:lvl1pPr>
          </a:lstStyle>
          <a:p>
            <a:r>
              <a:rPr lang="en-US"/>
              <a:t>Click to edit Title. Adjust from 36 – 40 pt. font. Two lines maximum.</a:t>
            </a:r>
          </a:p>
        </p:txBody>
      </p:sp>
      <p:sp>
        <p:nvSpPr>
          <p:cNvPr id="3" name="Subtitle 2"/>
          <p:cNvSpPr>
            <a:spLocks noGrp="1"/>
          </p:cNvSpPr>
          <p:nvPr>
            <p:ph type="subTitle" idx="1" hasCustomPrompt="1"/>
          </p:nvPr>
        </p:nvSpPr>
        <p:spPr>
          <a:xfrm>
            <a:off x="578708" y="3244335"/>
            <a:ext cx="7693923" cy="281103"/>
          </a:xfrm>
        </p:spPr>
        <p:txBody>
          <a:bodyPr wrap="square">
            <a:spAutoFit/>
          </a:bodyPr>
          <a:lstStyle>
            <a:lvl1pPr marL="0" indent="0" algn="l">
              <a:buNone/>
              <a:defRPr sz="1800" b="1">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subtitle style</a:t>
            </a:r>
          </a:p>
        </p:txBody>
      </p:sp>
    </p:spTree>
    <p:extLst>
      <p:ext uri="{BB962C8B-B14F-4D97-AF65-F5344CB8AC3E}">
        <p14:creationId xmlns:p14="http://schemas.microsoft.com/office/powerpoint/2010/main" val="368157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Black &amp; Whit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750">
              <a:latin typeface="Arial Regular" charset="0"/>
              <a:ea typeface="Arial Regular" charset="0"/>
              <a:cs typeface="Arial Regular" charset="0"/>
            </a:endParaRPr>
          </a:p>
        </p:txBody>
      </p:sp>
      <p:sp>
        <p:nvSpPr>
          <p:cNvPr id="5" name="TextBox 4"/>
          <p:cNvSpPr txBox="1"/>
          <p:nvPr/>
        </p:nvSpPr>
        <p:spPr>
          <a:xfrm>
            <a:off x="9975898" y="2805077"/>
            <a:ext cx="914400" cy="914400"/>
          </a:xfrm>
          <a:prstGeom prst="rect">
            <a:avLst/>
          </a:prstGeom>
          <a:noFill/>
        </p:spPr>
        <p:txBody>
          <a:bodyPr wrap="none" lIns="0" tIns="0" rIns="0" bIns="0" rtlCol="0" anchor="t" anchorCtr="0">
            <a:noAutofit/>
          </a:bodyPr>
          <a:lstStyle/>
          <a:p>
            <a:pPr marL="0" marR="0" indent="0" algn="l" defTabSz="685800" rtl="0" eaLnBrk="1" fontAlgn="auto" latinLnBrk="0" hangingPunct="1">
              <a:lnSpc>
                <a:spcPct val="100000"/>
              </a:lnSpc>
              <a:spcBef>
                <a:spcPts val="0"/>
              </a:spcBef>
              <a:spcAft>
                <a:spcPts val="0"/>
              </a:spcAft>
              <a:buClrTx/>
              <a:buSzTx/>
              <a:buFontTx/>
              <a:buNone/>
              <a:tabLst/>
            </a:pPr>
            <a:endParaRPr lang="en-US" sz="750" b="0" i="0">
              <a:latin typeface="Arial Regular" charset="0"/>
              <a:ea typeface="Arial Regular" charset="0"/>
              <a:cs typeface="Arial Regular" charset="0"/>
            </a:endParaRPr>
          </a:p>
        </p:txBody>
      </p:sp>
      <p:sp>
        <p:nvSpPr>
          <p:cNvPr id="9" name="Title 1"/>
          <p:cNvSpPr>
            <a:spLocks noGrp="1"/>
          </p:cNvSpPr>
          <p:nvPr>
            <p:ph type="ctrTitle"/>
          </p:nvPr>
        </p:nvSpPr>
        <p:spPr>
          <a:xfrm>
            <a:off x="685800" y="2448862"/>
            <a:ext cx="7772400" cy="457048"/>
          </a:xfrm>
        </p:spPr>
        <p:txBody>
          <a:bodyPr anchor="t" anchorCtr="0">
            <a:spAutoFit/>
          </a:bodyPr>
          <a:lstStyle>
            <a:lvl1pPr algn="ctr">
              <a:defRPr sz="3300">
                <a:solidFill>
                  <a:schemeClr val="tx1"/>
                </a:solidFill>
              </a:defRPr>
            </a:lvl1pPr>
          </a:lstStyle>
          <a:p>
            <a:r>
              <a:rPr lang="en-US"/>
              <a:t>Click to edit Master title style</a:t>
            </a:r>
          </a:p>
        </p:txBody>
      </p:sp>
      <p:pic>
        <p:nvPicPr>
          <p:cNvPr id="7" name="Picture 6"/>
          <p:cNvPicPr>
            <a:picLocks noChangeAspect="1"/>
          </p:cNvPicPr>
          <p:nvPr/>
        </p:nvPicPr>
        <p:blipFill>
          <a:blip r:embed="rId2">
            <a:clrChange>
              <a:clrFrom>
                <a:srgbClr val="FDFDFD"/>
              </a:clrFrom>
              <a:clrTo>
                <a:srgbClr val="FDFDFD">
                  <a:alpha val="0"/>
                </a:srgbClr>
              </a:clrTo>
            </a:clrChange>
          </a:blip>
          <a:stretch>
            <a:fillRect/>
          </a:stretch>
        </p:blipFill>
        <p:spPr>
          <a:xfrm>
            <a:off x="4106312" y="4648132"/>
            <a:ext cx="917379" cy="1420801"/>
          </a:xfrm>
          <a:prstGeom prst="rect">
            <a:avLst/>
          </a:prstGeom>
        </p:spPr>
      </p:pic>
    </p:spTree>
    <p:extLst>
      <p:ext uri="{BB962C8B-B14F-4D97-AF65-F5344CB8AC3E}">
        <p14:creationId xmlns:p14="http://schemas.microsoft.com/office/powerpoint/2010/main" val="239550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233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a:p>
        </p:txBody>
      </p:sp>
      <p:sp>
        <p:nvSpPr>
          <p:cNvPr id="10" name="Text Placeholder 9"/>
          <p:cNvSpPr>
            <a:spLocks noGrp="1"/>
          </p:cNvSpPr>
          <p:nvPr>
            <p:ph type="body" sz="quarter" idx="11"/>
          </p:nvPr>
        </p:nvSpPr>
        <p:spPr>
          <a:xfrm>
            <a:off x="451485" y="1464816"/>
            <a:ext cx="7929035" cy="4110361"/>
          </a:xfrm>
          <a:prstGeom prst="rect">
            <a:avLst/>
          </a:prstGeom>
        </p:spPr>
        <p:txBody>
          <a:bodyPr>
            <a:normAutofit/>
          </a:bodyPr>
          <a:lstStyle>
            <a:lvl1pPr>
              <a:defRPr sz="1200"/>
            </a:lvl1pPr>
            <a:lvl2pPr marL="230188" indent="-95250">
              <a:defRPr sz="1200"/>
            </a:lvl2pPr>
            <a:lvl3pPr marL="346075" indent="-90488">
              <a:defRPr sz="1200"/>
            </a:lvl3pPr>
            <a:lvl4pPr marL="461963" indent="-90488">
              <a:defRPr sz="1200"/>
            </a:lvl4pPr>
            <a:lvl5pPr marL="568325" indent="-90488">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040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senters">
    <p:spTree>
      <p:nvGrpSpPr>
        <p:cNvPr id="1" name=""/>
        <p:cNvGrpSpPr/>
        <p:nvPr/>
      </p:nvGrpSpPr>
      <p:grpSpPr>
        <a:xfrm>
          <a:off x="0" y="0"/>
          <a:ext cx="0" cy="0"/>
          <a:chOff x="0" y="0"/>
          <a:chExt cx="0" cy="0"/>
        </a:xfrm>
      </p:grpSpPr>
      <p:sp>
        <p:nvSpPr>
          <p:cNvPr id="26" name="Text Placeholder 25"/>
          <p:cNvSpPr>
            <a:spLocks noGrp="1"/>
          </p:cNvSpPr>
          <p:nvPr>
            <p:ph type="body" sz="quarter" idx="10" hasCustomPrompt="1"/>
          </p:nvPr>
        </p:nvSpPr>
        <p:spPr>
          <a:xfrm>
            <a:off x="4765639" y="1217904"/>
            <a:ext cx="3657595" cy="415498"/>
          </a:xfrm>
        </p:spPr>
        <p:txBody>
          <a:bodyPr/>
          <a:lstStyle>
            <a:lvl1pPr marL="0" indent="0">
              <a:buFontTx/>
              <a:buNone/>
              <a:defRPr sz="1350" b="1">
                <a:latin typeface="Georgia" panose="02040502050405020303" pitchFamily="18" charset="0"/>
              </a:defRPr>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Name Goes Here</a:t>
            </a:r>
          </a:p>
        </p:txBody>
      </p:sp>
      <p:sp>
        <p:nvSpPr>
          <p:cNvPr id="27" name="Text Placeholder 25"/>
          <p:cNvSpPr>
            <a:spLocks noGrp="1"/>
          </p:cNvSpPr>
          <p:nvPr>
            <p:ph type="body" sz="quarter" idx="11" hasCustomPrompt="1"/>
          </p:nvPr>
        </p:nvSpPr>
        <p:spPr>
          <a:xfrm>
            <a:off x="864824" y="1219530"/>
            <a:ext cx="3657595" cy="415498"/>
          </a:xfrm>
        </p:spPr>
        <p:txBody>
          <a:bodyPr/>
          <a:lstStyle>
            <a:lvl1pPr marL="0" indent="0">
              <a:buFontTx/>
              <a:buNone/>
              <a:defRPr sz="1350" b="1" baseline="0">
                <a:latin typeface="Georgia" panose="02040502050405020303" pitchFamily="18" charset="0"/>
              </a:defRPr>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Name Goes Here</a:t>
            </a:r>
          </a:p>
        </p:txBody>
      </p:sp>
      <p:sp>
        <p:nvSpPr>
          <p:cNvPr id="30" name="Text Placeholder 25"/>
          <p:cNvSpPr>
            <a:spLocks noGrp="1"/>
          </p:cNvSpPr>
          <p:nvPr>
            <p:ph type="body" sz="quarter" idx="12" hasCustomPrompt="1"/>
          </p:nvPr>
        </p:nvSpPr>
        <p:spPr>
          <a:xfrm>
            <a:off x="864824" y="1518227"/>
            <a:ext cx="3657595" cy="276999"/>
          </a:xfrm>
        </p:spPr>
        <p:txBody>
          <a:bodyPr/>
          <a:lstStyle>
            <a:lvl1pPr marL="0" indent="0">
              <a:buFontTx/>
              <a:buNone/>
              <a:defRPr sz="900" b="0" baseline="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Title Goes Here</a:t>
            </a:r>
          </a:p>
        </p:txBody>
      </p:sp>
      <p:sp>
        <p:nvSpPr>
          <p:cNvPr id="32" name="Text Placeholder 25"/>
          <p:cNvSpPr>
            <a:spLocks noGrp="1"/>
          </p:cNvSpPr>
          <p:nvPr>
            <p:ph type="body" sz="quarter" idx="13" hasCustomPrompt="1"/>
          </p:nvPr>
        </p:nvSpPr>
        <p:spPr>
          <a:xfrm>
            <a:off x="4765639" y="1518227"/>
            <a:ext cx="3657595" cy="276999"/>
          </a:xfrm>
        </p:spPr>
        <p:txBody>
          <a:bodyPr/>
          <a:lstStyle>
            <a:lvl1pPr marL="0" indent="0">
              <a:buFontTx/>
              <a:buNone/>
              <a:defRPr sz="900" b="0" baseline="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Title Goes Here</a:t>
            </a:r>
          </a:p>
        </p:txBody>
      </p:sp>
      <p:sp>
        <p:nvSpPr>
          <p:cNvPr id="33" name="Text Placeholder 25"/>
          <p:cNvSpPr>
            <a:spLocks noGrp="1"/>
          </p:cNvSpPr>
          <p:nvPr>
            <p:ph type="body" sz="quarter" idx="14" hasCustomPrompt="1"/>
          </p:nvPr>
        </p:nvSpPr>
        <p:spPr>
          <a:xfrm>
            <a:off x="864824" y="1930159"/>
            <a:ext cx="3657595" cy="1449178"/>
          </a:xfrm>
        </p:spPr>
        <p:txBody>
          <a:bodyPr>
            <a:noAutofit/>
          </a:bodyPr>
          <a:lstStyle>
            <a:lvl1pPr marL="0" indent="0">
              <a:buFontTx/>
              <a:buNone/>
              <a:defRPr sz="900" b="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Description goes here</a:t>
            </a:r>
          </a:p>
        </p:txBody>
      </p:sp>
      <p:sp>
        <p:nvSpPr>
          <p:cNvPr id="34" name="Text Placeholder 25"/>
          <p:cNvSpPr>
            <a:spLocks noGrp="1"/>
          </p:cNvSpPr>
          <p:nvPr>
            <p:ph type="body" sz="quarter" idx="15" hasCustomPrompt="1"/>
          </p:nvPr>
        </p:nvSpPr>
        <p:spPr>
          <a:xfrm>
            <a:off x="4765639" y="1930159"/>
            <a:ext cx="3657595" cy="1449178"/>
          </a:xfrm>
        </p:spPr>
        <p:txBody>
          <a:bodyPr>
            <a:noAutofit/>
          </a:bodyPr>
          <a:lstStyle>
            <a:lvl1pPr marL="0" indent="0">
              <a:buFontTx/>
              <a:buNone/>
              <a:defRPr sz="900" b="0" baseline="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Description goes here</a:t>
            </a:r>
          </a:p>
        </p:txBody>
      </p:sp>
      <p:sp>
        <p:nvSpPr>
          <p:cNvPr id="35" name="Text Placeholder 25"/>
          <p:cNvSpPr>
            <a:spLocks noGrp="1"/>
          </p:cNvSpPr>
          <p:nvPr>
            <p:ph type="body" sz="quarter" idx="16" hasCustomPrompt="1"/>
          </p:nvPr>
        </p:nvSpPr>
        <p:spPr>
          <a:xfrm>
            <a:off x="4765639" y="3796099"/>
            <a:ext cx="3657595" cy="369332"/>
          </a:xfrm>
        </p:spPr>
        <p:txBody>
          <a:bodyPr/>
          <a:lstStyle>
            <a:lvl1pPr marL="0" indent="0">
              <a:buFontTx/>
              <a:buNone/>
              <a:defRPr sz="1200" b="1">
                <a:latin typeface="Georgia" panose="02040502050405020303" pitchFamily="18" charset="0"/>
              </a:defRPr>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Name Goes Here</a:t>
            </a:r>
          </a:p>
        </p:txBody>
      </p:sp>
      <p:sp>
        <p:nvSpPr>
          <p:cNvPr id="36" name="Text Placeholder 25"/>
          <p:cNvSpPr>
            <a:spLocks noGrp="1"/>
          </p:cNvSpPr>
          <p:nvPr>
            <p:ph type="body" sz="quarter" idx="17" hasCustomPrompt="1"/>
          </p:nvPr>
        </p:nvSpPr>
        <p:spPr>
          <a:xfrm>
            <a:off x="864824" y="3797725"/>
            <a:ext cx="3657595" cy="415498"/>
          </a:xfrm>
        </p:spPr>
        <p:txBody>
          <a:bodyPr/>
          <a:lstStyle>
            <a:lvl1pPr marL="0" indent="0">
              <a:buFontTx/>
              <a:buNone/>
              <a:defRPr sz="1350" b="1">
                <a:latin typeface="Georgia" panose="02040502050405020303" pitchFamily="18" charset="0"/>
              </a:defRPr>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Name Goes Here</a:t>
            </a:r>
          </a:p>
        </p:txBody>
      </p:sp>
      <p:sp>
        <p:nvSpPr>
          <p:cNvPr id="37" name="Text Placeholder 25"/>
          <p:cNvSpPr>
            <a:spLocks noGrp="1"/>
          </p:cNvSpPr>
          <p:nvPr>
            <p:ph type="body" sz="quarter" idx="18" hasCustomPrompt="1"/>
          </p:nvPr>
        </p:nvSpPr>
        <p:spPr>
          <a:xfrm>
            <a:off x="864824" y="4096422"/>
            <a:ext cx="3657595" cy="276999"/>
          </a:xfrm>
        </p:spPr>
        <p:txBody>
          <a:bodyPr/>
          <a:lstStyle>
            <a:lvl1pPr marL="0" indent="0">
              <a:buFontTx/>
              <a:buNone/>
              <a:defRPr sz="900" b="0" baseline="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Title Goes Here</a:t>
            </a:r>
          </a:p>
        </p:txBody>
      </p:sp>
      <p:sp>
        <p:nvSpPr>
          <p:cNvPr id="38" name="Text Placeholder 25"/>
          <p:cNvSpPr>
            <a:spLocks noGrp="1"/>
          </p:cNvSpPr>
          <p:nvPr>
            <p:ph type="body" sz="quarter" idx="19" hasCustomPrompt="1"/>
          </p:nvPr>
        </p:nvSpPr>
        <p:spPr>
          <a:xfrm>
            <a:off x="4765639" y="4096422"/>
            <a:ext cx="3657595" cy="276999"/>
          </a:xfrm>
        </p:spPr>
        <p:txBody>
          <a:bodyPr/>
          <a:lstStyle>
            <a:lvl1pPr marL="0" indent="0">
              <a:buFontTx/>
              <a:buNone/>
              <a:defRPr sz="900" b="0" baseline="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Title Goes Here</a:t>
            </a:r>
          </a:p>
        </p:txBody>
      </p:sp>
      <p:sp>
        <p:nvSpPr>
          <p:cNvPr id="39" name="Text Placeholder 25"/>
          <p:cNvSpPr>
            <a:spLocks noGrp="1"/>
          </p:cNvSpPr>
          <p:nvPr>
            <p:ph type="body" sz="quarter" idx="20" hasCustomPrompt="1"/>
          </p:nvPr>
        </p:nvSpPr>
        <p:spPr>
          <a:xfrm>
            <a:off x="864824" y="4486838"/>
            <a:ext cx="3657595" cy="1449178"/>
          </a:xfrm>
        </p:spPr>
        <p:txBody>
          <a:bodyPr>
            <a:noAutofit/>
          </a:bodyPr>
          <a:lstStyle>
            <a:lvl1pPr marL="0" indent="0">
              <a:buFontTx/>
              <a:buNone/>
              <a:defRPr sz="900" b="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Description goes here</a:t>
            </a:r>
          </a:p>
        </p:txBody>
      </p:sp>
      <p:sp>
        <p:nvSpPr>
          <p:cNvPr id="40" name="Text Placeholder 25"/>
          <p:cNvSpPr>
            <a:spLocks noGrp="1"/>
          </p:cNvSpPr>
          <p:nvPr>
            <p:ph type="body" sz="quarter" idx="21" hasCustomPrompt="1"/>
          </p:nvPr>
        </p:nvSpPr>
        <p:spPr>
          <a:xfrm>
            <a:off x="4765639" y="4486838"/>
            <a:ext cx="3657595" cy="1449178"/>
          </a:xfrm>
        </p:spPr>
        <p:txBody>
          <a:bodyPr>
            <a:noAutofit/>
          </a:bodyPr>
          <a:lstStyle>
            <a:lvl1pPr marL="0" indent="0">
              <a:buFontTx/>
              <a:buNone/>
              <a:defRPr sz="900" b="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Description goes here</a:t>
            </a:r>
          </a:p>
        </p:txBody>
      </p:sp>
      <p:cxnSp>
        <p:nvCxnSpPr>
          <p:cNvPr id="14" name="Straight Connector 13"/>
          <p:cNvCxnSpPr/>
          <p:nvPr/>
        </p:nvCxnSpPr>
        <p:spPr>
          <a:xfrm>
            <a:off x="864825" y="1812108"/>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64825" y="4382538"/>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65638" y="1812108"/>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65638" y="4382538"/>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95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ers with Pictures">
    <p:spTree>
      <p:nvGrpSpPr>
        <p:cNvPr id="1" name=""/>
        <p:cNvGrpSpPr/>
        <p:nvPr/>
      </p:nvGrpSpPr>
      <p:grpSpPr>
        <a:xfrm>
          <a:off x="0" y="0"/>
          <a:ext cx="0" cy="0"/>
          <a:chOff x="0" y="0"/>
          <a:chExt cx="0" cy="0"/>
        </a:xfrm>
      </p:grpSpPr>
      <p:sp>
        <p:nvSpPr>
          <p:cNvPr id="44" name="Picture Placeholder 4"/>
          <p:cNvSpPr>
            <a:spLocks noGrp="1"/>
          </p:cNvSpPr>
          <p:nvPr>
            <p:ph type="pic" sz="quarter" idx="28"/>
          </p:nvPr>
        </p:nvSpPr>
        <p:spPr>
          <a:xfrm>
            <a:off x="4796548" y="3551826"/>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p:spPr>
        <p:txBody>
          <a:bodyPr/>
          <a:lstStyle/>
          <a:p>
            <a:r>
              <a:rPr lang="en-US"/>
              <a:t>Click icon to add picture</a:t>
            </a:r>
          </a:p>
        </p:txBody>
      </p:sp>
      <p:sp>
        <p:nvSpPr>
          <p:cNvPr id="31" name="Picture Placeholder 4"/>
          <p:cNvSpPr>
            <a:spLocks noGrp="1"/>
          </p:cNvSpPr>
          <p:nvPr>
            <p:ph type="pic" sz="quarter" idx="27"/>
          </p:nvPr>
        </p:nvSpPr>
        <p:spPr>
          <a:xfrm>
            <a:off x="710862" y="3550808"/>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a:ln>
            <a:noFill/>
          </a:ln>
        </p:spPr>
        <p:txBody>
          <a:bodyPr/>
          <a:lstStyle/>
          <a:p>
            <a:r>
              <a:rPr lang="en-US"/>
              <a:t>Click icon to add picture</a:t>
            </a:r>
          </a:p>
        </p:txBody>
      </p:sp>
      <p:sp>
        <p:nvSpPr>
          <p:cNvPr id="26" name="Text Placeholder 25"/>
          <p:cNvSpPr>
            <a:spLocks noGrp="1"/>
          </p:cNvSpPr>
          <p:nvPr>
            <p:ph type="body" sz="quarter" idx="10" hasCustomPrompt="1"/>
          </p:nvPr>
        </p:nvSpPr>
        <p:spPr>
          <a:xfrm>
            <a:off x="5174438" y="1777496"/>
            <a:ext cx="3577491" cy="415498"/>
          </a:xfrm>
        </p:spPr>
        <p:txBody>
          <a:bodyPr>
            <a:normAutofit/>
          </a:bodyPr>
          <a:lstStyle>
            <a:lvl1pPr marL="0" indent="0">
              <a:buFontTx/>
              <a:buNone/>
              <a:defRPr lang="en-US" sz="1350" b="1" kern="1200" baseline="0" dirty="0" smtClean="0">
                <a:solidFill>
                  <a:schemeClr val="tx2"/>
                </a:solidFill>
                <a:latin typeface="Georgia" panose="02040502050405020303" pitchFamily="18" charset="0"/>
                <a:ea typeface="Arial" charset="0"/>
                <a:cs typeface="Arial" charset="0"/>
              </a:defRPr>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marL="0" lvl="0" indent="0" algn="l" defTabSz="685800" rtl="0" eaLnBrk="1" latinLnBrk="0" hangingPunct="1">
              <a:lnSpc>
                <a:spcPct val="110000"/>
              </a:lnSpc>
              <a:spcBef>
                <a:spcPts val="900"/>
              </a:spcBef>
              <a:buClr>
                <a:schemeClr val="accent2"/>
              </a:buClr>
              <a:buSzPct val="90000"/>
              <a:buFontTx/>
              <a:buNone/>
            </a:pPr>
            <a:r>
              <a:rPr lang="en-US"/>
              <a:t>Name Goes Here</a:t>
            </a:r>
          </a:p>
        </p:txBody>
      </p:sp>
      <p:sp>
        <p:nvSpPr>
          <p:cNvPr id="27" name="Text Placeholder 25"/>
          <p:cNvSpPr>
            <a:spLocks noGrp="1"/>
          </p:cNvSpPr>
          <p:nvPr>
            <p:ph type="body" sz="quarter" idx="11" hasCustomPrompt="1"/>
          </p:nvPr>
        </p:nvSpPr>
        <p:spPr>
          <a:xfrm>
            <a:off x="1090729" y="1778104"/>
            <a:ext cx="3642637" cy="415498"/>
          </a:xfrm>
          <a:ln>
            <a:noFill/>
          </a:ln>
        </p:spPr>
        <p:txBody>
          <a:bodyPr/>
          <a:lstStyle>
            <a:lvl1pPr marL="0" indent="0">
              <a:buFontTx/>
              <a:buNone/>
              <a:defRPr sz="1350" b="1" baseline="0">
                <a:latin typeface="Georgia" panose="02040502050405020303" pitchFamily="18" charset="0"/>
              </a:defRPr>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Name Goes Here</a:t>
            </a:r>
          </a:p>
        </p:txBody>
      </p:sp>
      <p:sp>
        <p:nvSpPr>
          <p:cNvPr id="30" name="Text Placeholder 25"/>
          <p:cNvSpPr>
            <a:spLocks noGrp="1"/>
          </p:cNvSpPr>
          <p:nvPr>
            <p:ph type="body" sz="quarter" idx="12" hasCustomPrompt="1"/>
          </p:nvPr>
        </p:nvSpPr>
        <p:spPr>
          <a:xfrm>
            <a:off x="1090729" y="2076801"/>
            <a:ext cx="2744651" cy="276999"/>
          </a:xfrm>
          <a:ln>
            <a:noFill/>
          </a:ln>
        </p:spPr>
        <p:txBody>
          <a:bodyPr/>
          <a:lstStyle>
            <a:lvl1pPr marL="0" indent="0">
              <a:buFontTx/>
              <a:buNone/>
              <a:defRPr sz="900" b="0" baseline="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Title Goes Here</a:t>
            </a:r>
          </a:p>
        </p:txBody>
      </p:sp>
      <p:sp>
        <p:nvSpPr>
          <p:cNvPr id="32" name="Text Placeholder 25"/>
          <p:cNvSpPr>
            <a:spLocks noGrp="1"/>
          </p:cNvSpPr>
          <p:nvPr>
            <p:ph type="body" sz="quarter" idx="13" hasCustomPrompt="1"/>
          </p:nvPr>
        </p:nvSpPr>
        <p:spPr>
          <a:xfrm>
            <a:off x="5174438" y="2077819"/>
            <a:ext cx="2744651" cy="276999"/>
          </a:xfrm>
        </p:spPr>
        <p:txBody>
          <a:bodyPr/>
          <a:lstStyle>
            <a:lvl1pPr marL="0" indent="0">
              <a:buFontTx/>
              <a:buNone/>
              <a:defRPr sz="900" b="0" baseline="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Title Goes Here</a:t>
            </a:r>
          </a:p>
        </p:txBody>
      </p:sp>
      <p:sp>
        <p:nvSpPr>
          <p:cNvPr id="33" name="Text Placeholder 25"/>
          <p:cNvSpPr>
            <a:spLocks noGrp="1"/>
          </p:cNvSpPr>
          <p:nvPr>
            <p:ph type="body" sz="quarter" idx="14" hasCustomPrompt="1"/>
          </p:nvPr>
        </p:nvSpPr>
        <p:spPr>
          <a:xfrm>
            <a:off x="1090729" y="2467219"/>
            <a:ext cx="3642637" cy="826573"/>
          </a:xfrm>
          <a:ln>
            <a:noFill/>
          </a:ln>
        </p:spPr>
        <p:txBody>
          <a:bodyPr>
            <a:noAutofit/>
          </a:bodyPr>
          <a:lstStyle>
            <a:lvl1pPr marL="0" indent="0">
              <a:buFontTx/>
              <a:buNone/>
              <a:defRPr sz="900" b="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Description goes here</a:t>
            </a:r>
          </a:p>
        </p:txBody>
      </p:sp>
      <p:sp>
        <p:nvSpPr>
          <p:cNvPr id="34" name="Text Placeholder 25"/>
          <p:cNvSpPr>
            <a:spLocks noGrp="1"/>
          </p:cNvSpPr>
          <p:nvPr>
            <p:ph type="body" sz="quarter" idx="15" hasCustomPrompt="1"/>
          </p:nvPr>
        </p:nvSpPr>
        <p:spPr>
          <a:xfrm>
            <a:off x="5174438" y="2468237"/>
            <a:ext cx="3577309" cy="826573"/>
          </a:xfrm>
        </p:spPr>
        <p:txBody>
          <a:bodyPr>
            <a:noAutofit/>
          </a:bodyPr>
          <a:lstStyle>
            <a:lvl1pPr marL="0" indent="0">
              <a:buFontTx/>
              <a:buNone/>
              <a:defRPr sz="900" b="0" baseline="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Description goes here</a:t>
            </a:r>
          </a:p>
        </p:txBody>
      </p:sp>
      <p:sp>
        <p:nvSpPr>
          <p:cNvPr id="35" name="Text Placeholder 25"/>
          <p:cNvSpPr>
            <a:spLocks noGrp="1"/>
          </p:cNvSpPr>
          <p:nvPr>
            <p:ph type="body" sz="quarter" idx="16" hasCustomPrompt="1"/>
          </p:nvPr>
        </p:nvSpPr>
        <p:spPr>
          <a:xfrm>
            <a:off x="5163680" y="4430997"/>
            <a:ext cx="3577491" cy="415498"/>
          </a:xfrm>
        </p:spPr>
        <p:txBody>
          <a:bodyPr>
            <a:normAutofit/>
          </a:bodyPr>
          <a:lstStyle>
            <a:lvl1pPr marL="0" indent="0">
              <a:buFontTx/>
              <a:buNone/>
              <a:defRPr lang="en-US" sz="1350" b="1" kern="1200" baseline="0" dirty="0" smtClean="0">
                <a:solidFill>
                  <a:schemeClr val="tx2"/>
                </a:solidFill>
                <a:latin typeface="Georgia" panose="02040502050405020303" pitchFamily="18" charset="0"/>
                <a:ea typeface="Arial" charset="0"/>
                <a:cs typeface="Arial" charset="0"/>
              </a:defRPr>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marL="0" lvl="0" indent="0" algn="l" defTabSz="685800" rtl="0" eaLnBrk="1" latinLnBrk="0" hangingPunct="1">
              <a:lnSpc>
                <a:spcPct val="110000"/>
              </a:lnSpc>
              <a:spcBef>
                <a:spcPts val="900"/>
              </a:spcBef>
              <a:buClr>
                <a:schemeClr val="accent2"/>
              </a:buClr>
              <a:buSzPct val="90000"/>
              <a:buFontTx/>
              <a:buNone/>
            </a:pPr>
            <a:r>
              <a:rPr lang="en-US"/>
              <a:t>Name Goes Here</a:t>
            </a:r>
          </a:p>
        </p:txBody>
      </p:sp>
      <p:sp>
        <p:nvSpPr>
          <p:cNvPr id="36" name="Text Placeholder 25"/>
          <p:cNvSpPr>
            <a:spLocks noGrp="1"/>
          </p:cNvSpPr>
          <p:nvPr>
            <p:ph type="body" sz="quarter" idx="17" hasCustomPrompt="1"/>
          </p:nvPr>
        </p:nvSpPr>
        <p:spPr>
          <a:xfrm>
            <a:off x="1079971" y="4431605"/>
            <a:ext cx="3642637" cy="415498"/>
          </a:xfrm>
          <a:ln>
            <a:noFill/>
          </a:ln>
        </p:spPr>
        <p:txBody>
          <a:bodyPr>
            <a:normAutofit/>
          </a:bodyPr>
          <a:lstStyle>
            <a:lvl1pPr marL="0" indent="0">
              <a:buFontTx/>
              <a:buNone/>
              <a:defRPr lang="en-US" sz="1350" b="1" kern="1200" baseline="0" dirty="0" smtClean="0">
                <a:solidFill>
                  <a:schemeClr val="tx2"/>
                </a:solidFill>
                <a:latin typeface="Georgia" panose="02040502050405020303" pitchFamily="18" charset="0"/>
                <a:ea typeface="Arial" charset="0"/>
                <a:cs typeface="Arial" charset="0"/>
              </a:defRPr>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marL="0" lvl="0" indent="0" algn="l" defTabSz="685800" rtl="0" eaLnBrk="1" latinLnBrk="0" hangingPunct="1">
              <a:lnSpc>
                <a:spcPct val="110000"/>
              </a:lnSpc>
              <a:spcBef>
                <a:spcPts val="900"/>
              </a:spcBef>
              <a:buClr>
                <a:schemeClr val="accent2"/>
              </a:buClr>
              <a:buSzPct val="90000"/>
              <a:buFontTx/>
              <a:buNone/>
            </a:pPr>
            <a:r>
              <a:rPr lang="en-US"/>
              <a:t>Name Goes Here</a:t>
            </a:r>
          </a:p>
        </p:txBody>
      </p:sp>
      <p:sp>
        <p:nvSpPr>
          <p:cNvPr id="37" name="Text Placeholder 25"/>
          <p:cNvSpPr>
            <a:spLocks noGrp="1"/>
          </p:cNvSpPr>
          <p:nvPr>
            <p:ph type="body" sz="quarter" idx="18" hasCustomPrompt="1"/>
          </p:nvPr>
        </p:nvSpPr>
        <p:spPr>
          <a:xfrm>
            <a:off x="1079970" y="4730302"/>
            <a:ext cx="2744651" cy="276999"/>
          </a:xfrm>
          <a:ln>
            <a:noFill/>
          </a:ln>
        </p:spPr>
        <p:txBody>
          <a:bodyPr/>
          <a:lstStyle>
            <a:lvl1pPr marL="0" indent="0">
              <a:buFontTx/>
              <a:buNone/>
              <a:defRPr sz="900" b="0" baseline="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Title Goes Here</a:t>
            </a:r>
          </a:p>
        </p:txBody>
      </p:sp>
      <p:sp>
        <p:nvSpPr>
          <p:cNvPr id="38" name="Text Placeholder 25"/>
          <p:cNvSpPr>
            <a:spLocks noGrp="1"/>
          </p:cNvSpPr>
          <p:nvPr>
            <p:ph type="body" sz="quarter" idx="19" hasCustomPrompt="1"/>
          </p:nvPr>
        </p:nvSpPr>
        <p:spPr>
          <a:xfrm>
            <a:off x="5163680" y="4731320"/>
            <a:ext cx="2744651" cy="276999"/>
          </a:xfrm>
        </p:spPr>
        <p:txBody>
          <a:bodyPr/>
          <a:lstStyle>
            <a:lvl1pPr marL="0" indent="0">
              <a:buFontTx/>
              <a:buNone/>
              <a:defRPr sz="900" b="0" baseline="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Title Goes Here</a:t>
            </a:r>
          </a:p>
        </p:txBody>
      </p:sp>
      <p:sp>
        <p:nvSpPr>
          <p:cNvPr id="39" name="Text Placeholder 25"/>
          <p:cNvSpPr>
            <a:spLocks noGrp="1"/>
          </p:cNvSpPr>
          <p:nvPr>
            <p:ph type="body" sz="quarter" idx="20" hasCustomPrompt="1"/>
          </p:nvPr>
        </p:nvSpPr>
        <p:spPr>
          <a:xfrm>
            <a:off x="1079972" y="5131478"/>
            <a:ext cx="3652858" cy="826573"/>
          </a:xfrm>
          <a:ln>
            <a:noFill/>
          </a:ln>
        </p:spPr>
        <p:txBody>
          <a:bodyPr>
            <a:noAutofit/>
          </a:bodyPr>
          <a:lstStyle>
            <a:lvl1pPr marL="0" indent="0">
              <a:buFontTx/>
              <a:buNone/>
              <a:defRPr sz="900" b="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Description goes here</a:t>
            </a:r>
          </a:p>
        </p:txBody>
      </p:sp>
      <p:sp>
        <p:nvSpPr>
          <p:cNvPr id="40" name="Text Placeholder 25"/>
          <p:cNvSpPr>
            <a:spLocks noGrp="1"/>
          </p:cNvSpPr>
          <p:nvPr>
            <p:ph type="body" sz="quarter" idx="21" hasCustomPrompt="1"/>
          </p:nvPr>
        </p:nvSpPr>
        <p:spPr>
          <a:xfrm>
            <a:off x="5163680" y="5132496"/>
            <a:ext cx="3587530" cy="826573"/>
          </a:xfrm>
        </p:spPr>
        <p:txBody>
          <a:bodyPr>
            <a:noAutofit/>
          </a:bodyPr>
          <a:lstStyle>
            <a:lvl1pPr marL="0" indent="0">
              <a:buFontTx/>
              <a:buNone/>
              <a:defRPr sz="900" b="0"/>
            </a:lvl1pPr>
            <a:lvl2pPr marL="34290" indent="0">
              <a:buFontTx/>
              <a:buNone/>
              <a:defRPr sz="1500"/>
            </a:lvl2pPr>
            <a:lvl3pPr marL="377190" indent="0">
              <a:buFontTx/>
              <a:buNone/>
              <a:defRPr sz="1500"/>
            </a:lvl3pPr>
            <a:lvl4pPr marL="582930" indent="0">
              <a:buFontTx/>
              <a:buNone/>
              <a:defRPr sz="1500"/>
            </a:lvl4pPr>
            <a:lvl5pPr marL="171450" indent="0">
              <a:buFontTx/>
              <a:buNone/>
              <a:defRPr sz="1500"/>
            </a:lvl5pPr>
          </a:lstStyle>
          <a:p>
            <a:pPr lvl="0"/>
            <a:r>
              <a:rPr lang="en-US"/>
              <a:t>Description goes here</a:t>
            </a:r>
          </a:p>
        </p:txBody>
      </p:sp>
      <p:sp>
        <p:nvSpPr>
          <p:cNvPr id="41" name="Picture Placeholder 4"/>
          <p:cNvSpPr>
            <a:spLocks noGrp="1"/>
          </p:cNvSpPr>
          <p:nvPr>
            <p:ph type="pic" sz="quarter" idx="23"/>
          </p:nvPr>
        </p:nvSpPr>
        <p:spPr>
          <a:xfrm>
            <a:off x="710862" y="892609"/>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a:ln>
            <a:noFill/>
          </a:ln>
        </p:spPr>
        <p:txBody>
          <a:bodyPr/>
          <a:lstStyle/>
          <a:p>
            <a:r>
              <a:rPr lang="en-US"/>
              <a:t>Click icon to add picture</a:t>
            </a:r>
          </a:p>
        </p:txBody>
      </p:sp>
      <p:sp>
        <p:nvSpPr>
          <p:cNvPr id="28" name="Picture Placeholder 4"/>
          <p:cNvSpPr>
            <a:spLocks noGrp="1"/>
          </p:cNvSpPr>
          <p:nvPr>
            <p:ph type="pic" sz="quarter" idx="26"/>
          </p:nvPr>
        </p:nvSpPr>
        <p:spPr>
          <a:xfrm>
            <a:off x="4796548" y="893627"/>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p:spPr>
        <p:txBody>
          <a:bodyPr/>
          <a:lstStyle/>
          <a:p>
            <a:r>
              <a:rPr lang="en-US"/>
              <a:t>Click icon to add picture</a:t>
            </a:r>
          </a:p>
        </p:txBody>
      </p:sp>
      <p:cxnSp>
        <p:nvCxnSpPr>
          <p:cNvPr id="45" name="Straight Connector 44"/>
          <p:cNvCxnSpPr/>
          <p:nvPr/>
        </p:nvCxnSpPr>
        <p:spPr>
          <a:xfrm>
            <a:off x="1079973" y="2396081"/>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79973" y="5063333"/>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63680" y="2397099"/>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63680" y="5064351"/>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36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3552790" y="1280162"/>
            <a:ext cx="4999538" cy="330073"/>
          </a:xfrm>
        </p:spPr>
        <p:txBody>
          <a:bodyPr anchor="ctr">
            <a:noAutofit/>
          </a:bodyPr>
          <a:lstStyle>
            <a:lvl1pPr marL="0" indent="0">
              <a:lnSpc>
                <a:spcPct val="120000"/>
              </a:lnSpc>
              <a:spcBef>
                <a:spcPts val="1350"/>
              </a:spcBef>
              <a:spcAft>
                <a:spcPts val="900"/>
              </a:spcAft>
              <a:buNone/>
              <a:defRPr sz="1050" b="1" i="0" cap="all" spc="225" baseline="0">
                <a:solidFill>
                  <a:schemeClr val="tx2"/>
                </a:solidFill>
                <a:latin typeface="Arial" charset="0"/>
                <a:ea typeface="Arial" charset="0"/>
                <a:cs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Content Placeholder 2"/>
          <p:cNvSpPr>
            <a:spLocks noGrp="1"/>
          </p:cNvSpPr>
          <p:nvPr>
            <p:ph idx="12"/>
          </p:nvPr>
        </p:nvSpPr>
        <p:spPr>
          <a:xfrm>
            <a:off x="3552789" y="1639532"/>
            <a:ext cx="4999540" cy="943785"/>
          </a:xfrm>
        </p:spPr>
        <p:txBody>
          <a:bodyPr>
            <a:spAutoFit/>
          </a:bodyPr>
          <a:lstStyle>
            <a:lvl1pPr marL="169069" marR="0"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lang="en-US" sz="900" kern="1200" dirty="0" smtClean="0">
                <a:solidFill>
                  <a:schemeClr val="tx2"/>
                </a:solidFill>
                <a:latin typeface="Arial" charset="0"/>
                <a:ea typeface="Arial" charset="0"/>
                <a:cs typeface="Arial" charset="0"/>
              </a:defRPr>
            </a:lvl1pPr>
            <a:lvl2pPr marL="298847" marR="0" indent="-129779" algn="l" defTabSz="685800" rtl="0" eaLnBrk="1" fontAlgn="auto" latinLnBrk="0" hangingPunct="1">
              <a:lnSpc>
                <a:spcPct val="110000"/>
              </a:lnSpc>
              <a:spcBef>
                <a:spcPts val="900"/>
              </a:spcBef>
              <a:spcAft>
                <a:spcPts val="0"/>
              </a:spcAft>
              <a:buClr>
                <a:srgbClr val="3E6BB3"/>
              </a:buClr>
              <a:buSzTx/>
              <a:buFont typeface="Arial" panose="020B0604020202020204" pitchFamily="34" charset="0"/>
              <a:buChar char="•"/>
              <a:tabLst/>
              <a:defRPr/>
            </a:lvl2pPr>
            <a:lvl3pPr marL="427435" marR="0" indent="-128588" algn="l" defTabSz="685800" rtl="0" eaLnBrk="1" fontAlgn="auto" latinLnBrk="0" hangingPunct="1">
              <a:lnSpc>
                <a:spcPct val="110000"/>
              </a:lnSpc>
              <a:spcBef>
                <a:spcPts val="900"/>
              </a:spcBef>
              <a:spcAft>
                <a:spcPts val="0"/>
              </a:spcAft>
              <a:buClr>
                <a:srgbClr val="3E6BB3"/>
              </a:buClr>
              <a:buSzTx/>
              <a:buFont typeface="Arial" panose="020B0604020202020204" pitchFamily="34" charset="0"/>
              <a:buChar char="•"/>
              <a:tabLst/>
              <a:defRPr lang="en-US" sz="900" kern="1200" dirty="0" smtClean="0">
                <a:solidFill>
                  <a:schemeClr val="tx2"/>
                </a:solidFill>
                <a:latin typeface="Arial" charset="0"/>
                <a:ea typeface="Arial" charset="0"/>
                <a:cs typeface="Arial" charset="0"/>
              </a:defRPr>
            </a:lvl3pPr>
            <a:lvl4pPr marL="557213" marR="0" indent="-129779" algn="l" defTabSz="685800" rtl="0" eaLnBrk="1" fontAlgn="auto" latinLnBrk="0" hangingPunct="1">
              <a:lnSpc>
                <a:spcPct val="110000"/>
              </a:lnSpc>
              <a:spcBef>
                <a:spcPts val="900"/>
              </a:spcBef>
              <a:spcAft>
                <a:spcPts val="0"/>
              </a:spcAft>
              <a:buClr>
                <a:srgbClr val="3E6BB3"/>
              </a:buClr>
              <a:buSzTx/>
              <a:buFont typeface="Arial" panose="020B0604020202020204" pitchFamily="34" charset="0"/>
              <a:buChar char="•"/>
              <a:tabLst/>
              <a:defRPr lang="en-US" sz="900" kern="1200" dirty="0" smtClean="0">
                <a:solidFill>
                  <a:schemeClr val="tx2"/>
                </a:solidFill>
                <a:latin typeface="Arial" charset="0"/>
                <a:ea typeface="Arial" charset="0"/>
                <a:cs typeface="Arial" charset="0"/>
              </a:defRPr>
            </a:lvl4pPr>
            <a:lvl5pPr marL="0" indent="0">
              <a:lnSpc>
                <a:spcPct val="120000"/>
              </a:lnSpc>
              <a:buFont typeface="Wingdings 2" panose="05020102010507070707" pitchFamily="18" charset="2"/>
              <a:buNone/>
              <a:defRPr sz="1050">
                <a:latin typeface="Arial" charset="0"/>
                <a:ea typeface="Arial" charset="0"/>
                <a:cs typeface="Arial" charset="0"/>
              </a:defRPr>
            </a:lvl5pPr>
          </a:lstStyle>
          <a:p>
            <a:pPr marL="169069" marR="0" lvl="0"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Click to edit Master text styles</a:t>
            </a:r>
          </a:p>
          <a:p>
            <a:pPr marL="169069" marR="0" lvl="1"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Second level</a:t>
            </a:r>
          </a:p>
          <a:p>
            <a:pPr marL="169069" marR="0" lvl="2"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Third level</a:t>
            </a:r>
          </a:p>
          <a:p>
            <a:pPr marL="169069" marR="0" lvl="3"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Fourth level</a:t>
            </a:r>
          </a:p>
        </p:txBody>
      </p:sp>
      <p:sp>
        <p:nvSpPr>
          <p:cNvPr id="8" name="Content Placeholder 2"/>
          <p:cNvSpPr>
            <a:spLocks noGrp="1"/>
          </p:cNvSpPr>
          <p:nvPr>
            <p:ph idx="14"/>
          </p:nvPr>
        </p:nvSpPr>
        <p:spPr>
          <a:xfrm>
            <a:off x="3552788" y="3298839"/>
            <a:ext cx="4999061" cy="943785"/>
          </a:xfrm>
        </p:spPr>
        <p:txBody>
          <a:bodyPr>
            <a:spAutoFit/>
          </a:bodyPr>
          <a:lstStyle>
            <a:lvl1pPr marL="169069" marR="0"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lang="en-US" sz="900" kern="1200" dirty="0" smtClean="0">
                <a:solidFill>
                  <a:schemeClr val="tx2"/>
                </a:solidFill>
                <a:latin typeface="Arial" charset="0"/>
                <a:ea typeface="Arial" charset="0"/>
                <a:cs typeface="Arial" charset="0"/>
              </a:defRPr>
            </a:lvl1pPr>
            <a:lvl2pPr marL="298847" marR="0" indent="-129779" algn="l" defTabSz="685800" rtl="0" eaLnBrk="1" fontAlgn="auto" latinLnBrk="0" hangingPunct="1">
              <a:lnSpc>
                <a:spcPct val="110000"/>
              </a:lnSpc>
              <a:spcBef>
                <a:spcPts val="900"/>
              </a:spcBef>
              <a:spcAft>
                <a:spcPts val="0"/>
              </a:spcAft>
              <a:buClr>
                <a:srgbClr val="3E6BB3"/>
              </a:buClr>
              <a:buSzTx/>
              <a:buFont typeface="Arial" panose="020B0604020202020204" pitchFamily="34" charset="0"/>
              <a:buChar char="•"/>
              <a:tabLst/>
              <a:defRPr/>
            </a:lvl2pPr>
            <a:lvl3pPr marL="427435" marR="0" indent="-128588" algn="l" defTabSz="685800" rtl="0" eaLnBrk="1" fontAlgn="auto" latinLnBrk="0" hangingPunct="1">
              <a:lnSpc>
                <a:spcPct val="110000"/>
              </a:lnSpc>
              <a:spcBef>
                <a:spcPts val="900"/>
              </a:spcBef>
              <a:spcAft>
                <a:spcPts val="0"/>
              </a:spcAft>
              <a:buClr>
                <a:srgbClr val="3E6BB3"/>
              </a:buClr>
              <a:buSzTx/>
              <a:buFont typeface="Arial" panose="020B0604020202020204" pitchFamily="34" charset="0"/>
              <a:buChar char="•"/>
              <a:tabLst/>
              <a:defRPr lang="en-US" sz="900" kern="1200" dirty="0" smtClean="0">
                <a:solidFill>
                  <a:schemeClr val="tx2"/>
                </a:solidFill>
                <a:latin typeface="Arial" charset="0"/>
                <a:ea typeface="Arial" charset="0"/>
                <a:cs typeface="Arial" charset="0"/>
              </a:defRPr>
            </a:lvl3pPr>
            <a:lvl4pPr marL="557213" marR="0" indent="-129779" algn="l" defTabSz="685800" rtl="0" eaLnBrk="1" fontAlgn="auto" latinLnBrk="0" hangingPunct="1">
              <a:lnSpc>
                <a:spcPct val="110000"/>
              </a:lnSpc>
              <a:spcBef>
                <a:spcPts val="900"/>
              </a:spcBef>
              <a:spcAft>
                <a:spcPts val="0"/>
              </a:spcAft>
              <a:buClr>
                <a:srgbClr val="3E6BB3"/>
              </a:buClr>
              <a:buSzTx/>
              <a:buFont typeface="Arial" panose="020B0604020202020204" pitchFamily="34" charset="0"/>
              <a:buChar char="•"/>
              <a:tabLst/>
              <a:defRPr lang="en-US" sz="900" kern="1200" dirty="0" smtClean="0">
                <a:solidFill>
                  <a:schemeClr val="tx2"/>
                </a:solidFill>
                <a:latin typeface="Arial" charset="0"/>
                <a:ea typeface="Arial" charset="0"/>
                <a:cs typeface="Arial" charset="0"/>
              </a:defRPr>
            </a:lvl4pPr>
            <a:lvl5pPr marL="258366" indent="-171450" algn="l" defTabSz="685800" rtl="0" eaLnBrk="1" latinLnBrk="0" hangingPunct="1">
              <a:lnSpc>
                <a:spcPct val="120000"/>
              </a:lnSpc>
              <a:spcBef>
                <a:spcPts val="300"/>
              </a:spcBef>
              <a:buClr>
                <a:schemeClr val="accent2"/>
              </a:buClr>
              <a:buSzPct val="90000"/>
              <a:buFont typeface="Wingdings 2" panose="05020102010507070707" pitchFamily="18" charset="2"/>
              <a:buChar char=""/>
              <a:tabLst/>
              <a:defRPr lang="en-US" sz="900" kern="1200" dirty="0" smtClean="0">
                <a:solidFill>
                  <a:schemeClr val="tx2"/>
                </a:solidFill>
                <a:latin typeface="Arial" charset="0"/>
                <a:ea typeface="Arial" charset="0"/>
                <a:cs typeface="Arial" charset="0"/>
              </a:defRPr>
            </a:lvl5pPr>
          </a:lstStyle>
          <a:p>
            <a:pPr marL="169069" marR="0" lvl="0"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Click to edit Master text styles</a:t>
            </a:r>
          </a:p>
          <a:p>
            <a:pPr marL="169069" marR="0" lvl="1"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Second level</a:t>
            </a:r>
          </a:p>
          <a:p>
            <a:pPr marL="169069" marR="0" lvl="2"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Third level</a:t>
            </a:r>
          </a:p>
          <a:p>
            <a:pPr marL="169069" marR="0" lvl="3"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Fourth level</a:t>
            </a:r>
          </a:p>
        </p:txBody>
      </p:sp>
      <p:cxnSp>
        <p:nvCxnSpPr>
          <p:cNvPr id="12" name="Straight Connector 11"/>
          <p:cNvCxnSpPr/>
          <p:nvPr/>
        </p:nvCxnSpPr>
        <p:spPr>
          <a:xfrm>
            <a:off x="419535" y="2974244"/>
            <a:ext cx="1699708" cy="0"/>
          </a:xfrm>
          <a:prstGeom prst="line">
            <a:avLst/>
          </a:prstGeom>
          <a:ln w="317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5" hasCustomPrompt="1"/>
          </p:nvPr>
        </p:nvSpPr>
        <p:spPr>
          <a:xfrm>
            <a:off x="420625" y="2290446"/>
            <a:ext cx="2495774" cy="653741"/>
          </a:xfrm>
        </p:spPr>
        <p:txBody>
          <a:bodyPr>
            <a:noAutofit/>
          </a:bodyPr>
          <a:lstStyle>
            <a:lvl1pPr marL="0" indent="0">
              <a:buNone/>
              <a:defRPr sz="2700" b="1"/>
            </a:lvl1pPr>
          </a:lstStyle>
          <a:p>
            <a:pPr lvl="0"/>
            <a:r>
              <a:rPr lang="en-US"/>
              <a:t>Agenda</a:t>
            </a:r>
          </a:p>
        </p:txBody>
      </p:sp>
      <p:sp>
        <p:nvSpPr>
          <p:cNvPr id="16" name="Text Placeholder 2"/>
          <p:cNvSpPr>
            <a:spLocks noGrp="1"/>
          </p:cNvSpPr>
          <p:nvPr>
            <p:ph type="body" idx="16" hasCustomPrompt="1"/>
          </p:nvPr>
        </p:nvSpPr>
        <p:spPr>
          <a:xfrm>
            <a:off x="3552788" y="2974246"/>
            <a:ext cx="4999538" cy="306835"/>
          </a:xfrm>
        </p:spPr>
        <p:txBody>
          <a:bodyPr anchor="ctr">
            <a:noAutofit/>
          </a:bodyPr>
          <a:lstStyle>
            <a:lvl1pPr marL="0" indent="0">
              <a:lnSpc>
                <a:spcPct val="120000"/>
              </a:lnSpc>
              <a:spcBef>
                <a:spcPts val="1350"/>
              </a:spcBef>
              <a:buNone/>
              <a:defRPr sz="1050" b="1" i="0" cap="all" spc="225" baseline="0">
                <a:solidFill>
                  <a:schemeClr val="tx2"/>
                </a:solidFill>
                <a:latin typeface="Arial" charset="0"/>
                <a:ea typeface="Arial" charset="0"/>
                <a:cs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Content Placeholder 2"/>
          <p:cNvSpPr>
            <a:spLocks noGrp="1"/>
          </p:cNvSpPr>
          <p:nvPr>
            <p:ph idx="17"/>
          </p:nvPr>
        </p:nvSpPr>
        <p:spPr>
          <a:xfrm>
            <a:off x="3552788" y="4980530"/>
            <a:ext cx="4999538" cy="943785"/>
          </a:xfrm>
        </p:spPr>
        <p:txBody>
          <a:bodyPr>
            <a:spAutoFit/>
          </a:bodyPr>
          <a:lstStyle>
            <a:lvl1pPr marL="169069" marR="0"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lang="en-US" sz="900" kern="1200" dirty="0" smtClean="0">
                <a:solidFill>
                  <a:schemeClr val="tx2"/>
                </a:solidFill>
                <a:latin typeface="Arial" charset="0"/>
                <a:ea typeface="Arial" charset="0"/>
                <a:cs typeface="Arial" charset="0"/>
              </a:defRPr>
            </a:lvl1pPr>
            <a:lvl2pPr marL="298847" marR="0" indent="-129779" algn="l" defTabSz="685800" rtl="0" eaLnBrk="1" fontAlgn="auto" latinLnBrk="0" hangingPunct="1">
              <a:lnSpc>
                <a:spcPct val="110000"/>
              </a:lnSpc>
              <a:spcBef>
                <a:spcPts val="900"/>
              </a:spcBef>
              <a:spcAft>
                <a:spcPts val="0"/>
              </a:spcAft>
              <a:buClr>
                <a:srgbClr val="3E6BB3"/>
              </a:buClr>
              <a:buSzTx/>
              <a:buFont typeface="Arial" panose="020B0604020202020204" pitchFamily="34" charset="0"/>
              <a:buChar char="•"/>
              <a:tabLst/>
              <a:defRPr/>
            </a:lvl2pPr>
            <a:lvl3pPr marL="427435" marR="0" indent="-128588" algn="l" defTabSz="685800" rtl="0" eaLnBrk="1" fontAlgn="auto" latinLnBrk="0" hangingPunct="1">
              <a:lnSpc>
                <a:spcPct val="110000"/>
              </a:lnSpc>
              <a:spcBef>
                <a:spcPts val="900"/>
              </a:spcBef>
              <a:spcAft>
                <a:spcPts val="0"/>
              </a:spcAft>
              <a:buClr>
                <a:srgbClr val="3E6BB3"/>
              </a:buClr>
              <a:buSzTx/>
              <a:buFont typeface="Arial" panose="020B0604020202020204" pitchFamily="34" charset="0"/>
              <a:buChar char="•"/>
              <a:tabLst/>
              <a:defRPr lang="en-US" sz="900" kern="1200" dirty="0" smtClean="0">
                <a:solidFill>
                  <a:schemeClr val="tx2"/>
                </a:solidFill>
                <a:latin typeface="Arial" charset="0"/>
                <a:ea typeface="Arial" charset="0"/>
                <a:cs typeface="Arial" charset="0"/>
              </a:defRPr>
            </a:lvl3pPr>
            <a:lvl4pPr marL="557213" marR="0" indent="-129779" algn="l" defTabSz="685800" rtl="0" eaLnBrk="1" fontAlgn="auto" latinLnBrk="0" hangingPunct="1">
              <a:lnSpc>
                <a:spcPct val="110000"/>
              </a:lnSpc>
              <a:spcBef>
                <a:spcPts val="900"/>
              </a:spcBef>
              <a:spcAft>
                <a:spcPts val="0"/>
              </a:spcAft>
              <a:buClr>
                <a:srgbClr val="3E6BB3"/>
              </a:buClr>
              <a:buSzTx/>
              <a:buFont typeface="Arial" panose="020B0604020202020204" pitchFamily="34" charset="0"/>
              <a:buChar char="•"/>
              <a:tabLst/>
              <a:defRPr lang="en-US" sz="900" kern="1200" dirty="0" smtClean="0">
                <a:solidFill>
                  <a:schemeClr val="tx2"/>
                </a:solidFill>
                <a:latin typeface="Arial" charset="0"/>
                <a:ea typeface="Arial" charset="0"/>
                <a:cs typeface="Arial" charset="0"/>
              </a:defRPr>
            </a:lvl4pPr>
            <a:lvl5pPr marL="258366" indent="-171450" algn="l" defTabSz="685800" rtl="0" eaLnBrk="1" latinLnBrk="0" hangingPunct="1">
              <a:lnSpc>
                <a:spcPct val="120000"/>
              </a:lnSpc>
              <a:spcBef>
                <a:spcPts val="300"/>
              </a:spcBef>
              <a:buClr>
                <a:schemeClr val="accent2"/>
              </a:buClr>
              <a:buSzPct val="90000"/>
              <a:buFont typeface="Wingdings 2" panose="05020102010507070707" pitchFamily="18" charset="2"/>
              <a:buChar char=""/>
              <a:defRPr lang="en-US" sz="900" kern="1200" dirty="0" smtClean="0">
                <a:solidFill>
                  <a:schemeClr val="tx2"/>
                </a:solidFill>
                <a:latin typeface="Arial" charset="0"/>
                <a:ea typeface="Arial" charset="0"/>
                <a:cs typeface="Arial" charset="0"/>
              </a:defRPr>
            </a:lvl5pPr>
          </a:lstStyle>
          <a:p>
            <a:pPr marL="169069" marR="0" lvl="0"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Click to edit Master text styles</a:t>
            </a:r>
          </a:p>
          <a:p>
            <a:pPr marL="169069" marR="0" lvl="1"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Second level</a:t>
            </a:r>
          </a:p>
          <a:p>
            <a:pPr marL="169069" marR="0" lvl="2"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Third level</a:t>
            </a:r>
          </a:p>
          <a:p>
            <a:pPr marL="169069" marR="0" lvl="3" indent="-169069" algn="l" defTabSz="685800" rtl="0" eaLnBrk="1" fontAlgn="auto" latinLnBrk="0" hangingPunct="1">
              <a:lnSpc>
                <a:spcPct val="110000"/>
              </a:lnSpc>
              <a:spcBef>
                <a:spcPts val="900"/>
              </a:spcBef>
              <a:spcAft>
                <a:spcPts val="0"/>
              </a:spcAft>
              <a:buClr>
                <a:srgbClr val="3E6BB3"/>
              </a:buClr>
              <a:buSzPct val="90000"/>
              <a:buFont typeface="Wingdings 2" panose="05020102010507070707" pitchFamily="18" charset="2"/>
              <a:buChar char="Ã"/>
              <a:tabLst/>
              <a:defRPr/>
            </a:pPr>
            <a:r>
              <a:rPr kumimoji="0" lang="en-US" sz="900" b="0" i="0" u="none" strike="noStrike" kern="1200" cap="none" spc="0" normalizeH="0" baseline="0" noProof="0">
                <a:ln>
                  <a:noFill/>
                </a:ln>
                <a:solidFill>
                  <a:srgbClr val="373637"/>
                </a:solidFill>
                <a:effectLst/>
                <a:uLnTx/>
                <a:uFillTx/>
                <a:latin typeface="Arial"/>
                <a:cs typeface="Arial" charset="0"/>
              </a:rPr>
              <a:t>Fourth level</a:t>
            </a:r>
          </a:p>
        </p:txBody>
      </p:sp>
      <p:sp>
        <p:nvSpPr>
          <p:cNvPr id="18" name="Text Placeholder 2"/>
          <p:cNvSpPr>
            <a:spLocks noGrp="1"/>
          </p:cNvSpPr>
          <p:nvPr>
            <p:ph type="body" idx="18" hasCustomPrompt="1"/>
          </p:nvPr>
        </p:nvSpPr>
        <p:spPr>
          <a:xfrm>
            <a:off x="3563546" y="4615033"/>
            <a:ext cx="4988303" cy="326223"/>
          </a:xfrm>
        </p:spPr>
        <p:txBody>
          <a:bodyPr anchor="ctr">
            <a:noAutofit/>
          </a:bodyPr>
          <a:lstStyle>
            <a:lvl1pPr marL="0" indent="0">
              <a:lnSpc>
                <a:spcPct val="120000"/>
              </a:lnSpc>
              <a:spcBef>
                <a:spcPts val="1350"/>
              </a:spcBef>
              <a:buNone/>
              <a:defRPr sz="1050" b="1" i="0" cap="all" spc="225" baseline="0">
                <a:solidFill>
                  <a:schemeClr val="tx2"/>
                </a:solidFill>
                <a:latin typeface="Arial" charset="0"/>
                <a:ea typeface="Arial" charset="0"/>
                <a:cs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2215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942" y="2126536"/>
            <a:ext cx="2860717" cy="692497"/>
          </a:xfrm>
        </p:spPr>
        <p:txBody>
          <a:bodyPr anchor="t" anchorCtr="0">
            <a:spAutoFit/>
          </a:bodyPr>
          <a:lstStyle>
            <a:lvl1pPr>
              <a:lnSpc>
                <a:spcPct val="100000"/>
              </a:lnSpc>
              <a:defRPr sz="2250" baseline="0">
                <a:solidFill>
                  <a:schemeClr val="tx2"/>
                </a:solidFill>
              </a:defRPr>
            </a:lvl1pPr>
          </a:lstStyle>
          <a:p>
            <a:r>
              <a:rPr lang="en-US"/>
              <a:t>Click to edit. Adjust size to 30 – 38 pt.</a:t>
            </a:r>
          </a:p>
        </p:txBody>
      </p:sp>
      <p:sp>
        <p:nvSpPr>
          <p:cNvPr id="3" name="Text Placeholder 2"/>
          <p:cNvSpPr>
            <a:spLocks noGrp="1"/>
          </p:cNvSpPr>
          <p:nvPr>
            <p:ph type="body" idx="1" hasCustomPrompt="1"/>
          </p:nvPr>
        </p:nvSpPr>
        <p:spPr>
          <a:xfrm>
            <a:off x="3585064" y="1647117"/>
            <a:ext cx="5054110" cy="364564"/>
          </a:xfrm>
        </p:spPr>
        <p:txBody>
          <a:bodyPr>
            <a:noAutofit/>
          </a:bodyPr>
          <a:lstStyle>
            <a:lvl1pPr marL="0" indent="0">
              <a:buNone/>
              <a:defRPr sz="1200" b="1" i="0" cap="all" spc="150" baseline="0">
                <a:solidFill>
                  <a:schemeClr val="tx2"/>
                </a:solidFill>
                <a:latin typeface="Arial" charset="0"/>
                <a:ea typeface="Arial" charset="0"/>
                <a:cs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7" hasCustomPrompt="1"/>
          </p:nvPr>
        </p:nvSpPr>
        <p:spPr>
          <a:xfrm>
            <a:off x="3585063" y="3590675"/>
            <a:ext cx="5054111" cy="368140"/>
          </a:xfrm>
        </p:spPr>
        <p:txBody>
          <a:bodyPr>
            <a:noAutofit/>
          </a:bodyPr>
          <a:lstStyle>
            <a:lvl1pPr marL="0" indent="0">
              <a:buNone/>
              <a:defRPr sz="1200" b="1" i="0" cap="all" spc="150" baseline="0">
                <a:solidFill>
                  <a:schemeClr val="tx2"/>
                </a:solidFill>
                <a:latin typeface="Arial" charset="0"/>
                <a:ea typeface="Arial" charset="0"/>
                <a:cs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1" name="Content Placeholder 4"/>
          <p:cNvSpPr>
            <a:spLocks noGrp="1"/>
          </p:cNvSpPr>
          <p:nvPr>
            <p:ph sz="quarter" idx="18"/>
          </p:nvPr>
        </p:nvSpPr>
        <p:spPr>
          <a:xfrm>
            <a:off x="3585063" y="3976938"/>
            <a:ext cx="5054112" cy="841834"/>
          </a:xfrm>
        </p:spPr>
        <p:txBody>
          <a:bodyPr>
            <a:spAutoFit/>
          </a:bodyPr>
          <a:lstStyle>
            <a:lvl1pPr algn="l" defTabSz="685800" rtl="0" eaLnBrk="1" latinLnBrk="0" hangingPunct="1">
              <a:lnSpc>
                <a:spcPct val="120000"/>
              </a:lnSpc>
              <a:spcBef>
                <a:spcPts val="450"/>
              </a:spcBef>
              <a:buClr>
                <a:schemeClr val="accent2"/>
              </a:buClr>
              <a:defRPr lang="en-US" sz="900" kern="1200" dirty="0" smtClean="0">
                <a:solidFill>
                  <a:schemeClr val="tx2"/>
                </a:solidFill>
                <a:latin typeface="+mn-lt"/>
                <a:ea typeface="Arial" charset="0"/>
                <a:cs typeface="Arial" charset="0"/>
              </a:defRPr>
            </a:lvl1pPr>
            <a:lvl2pPr algn="l" defTabSz="685800" rtl="0" eaLnBrk="1" latinLnBrk="0" hangingPunct="1">
              <a:lnSpc>
                <a:spcPct val="120000"/>
              </a:lnSpc>
              <a:spcBef>
                <a:spcPts val="450"/>
              </a:spcBef>
              <a:buClr>
                <a:schemeClr val="accent2"/>
              </a:buClr>
              <a:defRPr lang="en-US" sz="900" kern="1200" dirty="0" smtClean="0">
                <a:solidFill>
                  <a:schemeClr val="tx2"/>
                </a:solidFill>
                <a:latin typeface="+mn-lt"/>
                <a:ea typeface="Arial" charset="0"/>
                <a:cs typeface="Arial" charset="0"/>
              </a:defRPr>
            </a:lvl2pPr>
            <a:lvl3pPr algn="l" defTabSz="685800" rtl="0" eaLnBrk="1" latinLnBrk="0" hangingPunct="1">
              <a:lnSpc>
                <a:spcPct val="120000"/>
              </a:lnSpc>
              <a:spcBef>
                <a:spcPts val="450"/>
              </a:spcBef>
              <a:buClr>
                <a:schemeClr val="accent2"/>
              </a:buClr>
              <a:defRPr lang="en-US" sz="900" kern="1200" dirty="0" smtClean="0">
                <a:solidFill>
                  <a:schemeClr val="tx2"/>
                </a:solidFill>
                <a:latin typeface="+mn-lt"/>
                <a:ea typeface="Arial" charset="0"/>
                <a:cs typeface="Arial" charset="0"/>
              </a:defRPr>
            </a:lvl3pPr>
            <a:lvl4pPr algn="l" defTabSz="685800" rtl="0" eaLnBrk="1" latinLnBrk="0" hangingPunct="1">
              <a:lnSpc>
                <a:spcPct val="120000"/>
              </a:lnSpc>
              <a:spcBef>
                <a:spcPts val="450"/>
              </a:spcBef>
              <a:buClr>
                <a:schemeClr val="accent2"/>
              </a:buClr>
              <a:defRPr lang="en-US" sz="900" kern="1200" dirty="0" smtClean="0">
                <a:solidFill>
                  <a:schemeClr val="tx2"/>
                </a:solidFill>
                <a:latin typeface="+mn-lt"/>
                <a:ea typeface="Arial" charset="0"/>
                <a:cs typeface="Arial" charset="0"/>
              </a:defRPr>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9"/>
          </p:nvPr>
        </p:nvSpPr>
        <p:spPr>
          <a:xfrm>
            <a:off x="3584575" y="2022477"/>
            <a:ext cx="5054600" cy="943785"/>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1867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1486" y="1006090"/>
            <a:ext cx="8154632" cy="186974"/>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sz="quarter" idx="10"/>
          </p:nvPr>
        </p:nvSpPr>
        <p:spPr>
          <a:xfrm>
            <a:off x="450850" y="1554480"/>
            <a:ext cx="8229600" cy="4549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39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450852" y="1554480"/>
            <a:ext cx="3905996"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2"/>
          </p:nvPr>
        </p:nvSpPr>
        <p:spPr>
          <a:xfrm>
            <a:off x="4796940" y="1554480"/>
            <a:ext cx="3905996"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9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ed List &amp; Chart">
    <p:spTree>
      <p:nvGrpSpPr>
        <p:cNvPr id="1" name=""/>
        <p:cNvGrpSpPr/>
        <p:nvPr/>
      </p:nvGrpSpPr>
      <p:grpSpPr>
        <a:xfrm>
          <a:off x="0" y="0"/>
          <a:ext cx="0" cy="0"/>
          <a:chOff x="0" y="0"/>
          <a:chExt cx="0" cy="0"/>
        </a:xfrm>
      </p:grpSpPr>
      <p:sp>
        <p:nvSpPr>
          <p:cNvPr id="2" name="Title 1"/>
          <p:cNvSpPr>
            <a:spLocks noGrp="1"/>
          </p:cNvSpPr>
          <p:nvPr>
            <p:ph type="title"/>
          </p:nvPr>
        </p:nvSpPr>
        <p:spPr>
          <a:xfrm>
            <a:off x="451484" y="1006090"/>
            <a:ext cx="8243187" cy="186974"/>
          </a:xfrm>
        </p:spPr>
        <p:txBody>
          <a:bodyPr/>
          <a:lstStyle/>
          <a:p>
            <a:r>
              <a:rPr lang="en-US"/>
              <a:t>Click to edit Master title style</a:t>
            </a:r>
          </a:p>
        </p:txBody>
      </p:sp>
      <p:sp>
        <p:nvSpPr>
          <p:cNvPr id="15" name="Chart Placeholder 14"/>
          <p:cNvSpPr>
            <a:spLocks noGrp="1"/>
          </p:cNvSpPr>
          <p:nvPr>
            <p:ph type="chart" sz="quarter" idx="12"/>
          </p:nvPr>
        </p:nvSpPr>
        <p:spPr>
          <a:xfrm>
            <a:off x="451373" y="2904565"/>
            <a:ext cx="8229600" cy="3087448"/>
          </a:xfrm>
        </p:spPr>
        <p:txBody>
          <a:bodyPr/>
          <a:lstStyle/>
          <a:p>
            <a:r>
              <a:rPr lang="en-US"/>
              <a:t>Click icon to add chart</a:t>
            </a:r>
          </a:p>
        </p:txBody>
      </p:sp>
      <p:sp>
        <p:nvSpPr>
          <p:cNvPr id="6" name="Text Placeholder 2"/>
          <p:cNvSpPr>
            <a:spLocks noGrp="1"/>
          </p:cNvSpPr>
          <p:nvPr>
            <p:ph idx="1"/>
          </p:nvPr>
        </p:nvSpPr>
        <p:spPr>
          <a:xfrm>
            <a:off x="451486" y="1554481"/>
            <a:ext cx="8229111" cy="408253"/>
          </a:xfrm>
          <a:prstGeom prst="rect">
            <a:avLst/>
          </a:prstGeom>
        </p:spPr>
        <p:txBody>
          <a:bodyPr vert="horz" wrap="square" lIns="0" tIns="0" rIns="0" bIns="0" rtlCol="0">
            <a:spAutoFit/>
          </a:bodyPr>
          <a:lstStyle>
            <a:lvl2pPr>
              <a:defRPr/>
            </a:lvl2pPr>
            <a:lvl3pPr marL="298847" indent="0">
              <a:buNone/>
              <a:defRPr/>
            </a:lvl3pPr>
            <a:lvl9pPr marL="2743200" indent="0">
              <a:buNone/>
              <a:defRPr/>
            </a:lvl9pPr>
          </a:lstStyle>
          <a:p>
            <a:pPr lvl="0"/>
            <a:r>
              <a:rPr lang="en-US"/>
              <a:t>Click to edit Master text styles</a:t>
            </a:r>
          </a:p>
          <a:p>
            <a:pPr lvl="1"/>
            <a:r>
              <a:rPr lang="en-US"/>
              <a:t>Second level</a:t>
            </a:r>
          </a:p>
        </p:txBody>
      </p:sp>
      <p:sp>
        <p:nvSpPr>
          <p:cNvPr id="8" name="Text Placeholder 4"/>
          <p:cNvSpPr>
            <a:spLocks noGrp="1"/>
          </p:cNvSpPr>
          <p:nvPr>
            <p:ph type="body" sz="quarter" idx="13" hasCustomPrompt="1"/>
          </p:nvPr>
        </p:nvSpPr>
        <p:spPr>
          <a:xfrm>
            <a:off x="450850" y="6070169"/>
            <a:ext cx="8229600" cy="147752"/>
          </a:xfrm>
        </p:spPr>
        <p:txBody>
          <a:bodyPr/>
          <a:lstStyle>
            <a:lvl1pPr marL="0" indent="0">
              <a:lnSpc>
                <a:spcPct val="100000"/>
              </a:lnSpc>
              <a:spcBef>
                <a:spcPts val="0"/>
              </a:spcBef>
              <a:buFont typeface="Arial" panose="020B0604020202020204" pitchFamily="34" charset="0"/>
              <a:buNone/>
              <a:defRPr sz="675" i="0" baseline="0">
                <a:solidFill>
                  <a:schemeClr val="tx1">
                    <a:lumMod val="50000"/>
                    <a:lumOff val="50000"/>
                  </a:schemeClr>
                </a:solidFill>
              </a:defRPr>
            </a:lvl1pPr>
          </a:lstStyle>
          <a:p>
            <a:pPr lvl="0"/>
            <a:r>
              <a:rPr lang="en-US"/>
              <a:t>Click to insert source</a:t>
            </a:r>
          </a:p>
        </p:txBody>
      </p:sp>
    </p:spTree>
    <p:extLst>
      <p:ext uri="{BB962C8B-B14F-4D97-AF65-F5344CB8AC3E}">
        <p14:creationId xmlns:p14="http://schemas.microsoft.com/office/powerpoint/2010/main" val="210160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1485" y="1006090"/>
            <a:ext cx="8251450" cy="186974"/>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451486" y="1550083"/>
            <a:ext cx="8229111" cy="1827816"/>
          </a:xfrm>
          <a:prstGeom prst="rect">
            <a:avLst/>
          </a:prstGeom>
        </p:spPr>
        <p:txBody>
          <a:bodyPr vert="horz" wrap="square" lIns="0" tIns="0" rIns="0" bIns="0" rtlCol="0">
            <a:no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451486" y="6555027"/>
            <a:ext cx="1273105" cy="246221"/>
          </a:xfrm>
          <a:prstGeom prst="rect">
            <a:avLst/>
          </a:prstGeom>
          <a:noFill/>
        </p:spPr>
        <p:txBody>
          <a:bodyPr wrap="none" lIns="0" tIns="0" rIns="0" bIns="0" rtlCol="0" anchor="t" anchorCtr="0">
            <a:no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25">
                <a:latin typeface="Arial" charset="0"/>
                <a:ea typeface="Arial" charset="0"/>
                <a:cs typeface="Arial" charset="0"/>
              </a:rPr>
              <a:t>© PFM</a:t>
            </a:r>
          </a:p>
        </p:txBody>
      </p:sp>
      <p:sp>
        <p:nvSpPr>
          <p:cNvPr id="9" name="Slide Number Placeholder 5"/>
          <p:cNvSpPr txBox="1">
            <a:spLocks/>
          </p:cNvSpPr>
          <p:nvPr/>
        </p:nvSpPr>
        <p:spPr>
          <a:xfrm>
            <a:off x="8606118" y="6500877"/>
            <a:ext cx="3963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05F1538-3331-E648-B801-7E18C85EB11D}" type="slidenum">
              <a:rPr lang="en-US" sz="825" smtClean="0">
                <a:latin typeface="Arial" charset="0"/>
                <a:ea typeface="Arial" charset="0"/>
                <a:cs typeface="Arial" charset="0"/>
              </a:rPr>
              <a:pPr algn="r"/>
              <a:t>‹#›</a:t>
            </a:fld>
            <a:endParaRPr lang="en-US" sz="900">
              <a:latin typeface="Arial" charset="0"/>
              <a:ea typeface="Arial" charset="0"/>
              <a:cs typeface="Arial" charset="0"/>
            </a:endParaRPr>
          </a:p>
        </p:txBody>
      </p:sp>
    </p:spTree>
    <p:extLst>
      <p:ext uri="{BB962C8B-B14F-4D97-AF65-F5344CB8AC3E}">
        <p14:creationId xmlns:p14="http://schemas.microsoft.com/office/powerpoint/2010/main" val="3539300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3683" r:id="rId22"/>
  </p:sldLayoutIdLst>
  <p:txStyles>
    <p:titleStyle>
      <a:lvl1pPr algn="l" defTabSz="685800" rtl="0" eaLnBrk="1" latinLnBrk="0" hangingPunct="1">
        <a:lnSpc>
          <a:spcPct val="90000"/>
        </a:lnSpc>
        <a:spcBef>
          <a:spcPct val="0"/>
        </a:spcBef>
        <a:buNone/>
        <a:defRPr sz="1350" b="1" i="0" kern="1200">
          <a:solidFill>
            <a:schemeClr val="tx2"/>
          </a:solidFill>
          <a:latin typeface="Arial" charset="0"/>
          <a:ea typeface="Arial" charset="0"/>
          <a:cs typeface="Arial" charset="0"/>
        </a:defRPr>
      </a:lvl1pPr>
    </p:titleStyle>
    <p:bodyStyle>
      <a:lvl1pPr marL="169069" indent="-169069" algn="l" defTabSz="685800" rtl="0" eaLnBrk="1" latinLnBrk="0" hangingPunct="1">
        <a:lnSpc>
          <a:spcPct val="110000"/>
        </a:lnSpc>
        <a:spcBef>
          <a:spcPts val="900"/>
        </a:spcBef>
        <a:buClr>
          <a:schemeClr val="accent2"/>
        </a:buClr>
        <a:buSzPct val="90000"/>
        <a:buFont typeface="Wingdings 2" panose="05020102010507070707" pitchFamily="18" charset="2"/>
        <a:buChar char="Ã"/>
        <a:defRPr sz="900" kern="1200">
          <a:solidFill>
            <a:schemeClr val="tx2"/>
          </a:solidFill>
          <a:latin typeface="+mn-lt"/>
          <a:ea typeface="Arial" charset="0"/>
          <a:cs typeface="Arial" charset="0"/>
        </a:defRPr>
      </a:lvl1pPr>
      <a:lvl2pPr marL="298847" indent="-129779" algn="l" defTabSz="685800" rtl="0" eaLnBrk="1" latinLnBrk="0" hangingPunct="1">
        <a:lnSpc>
          <a:spcPct val="110000"/>
        </a:lnSpc>
        <a:spcBef>
          <a:spcPts val="900"/>
        </a:spcBef>
        <a:buClr>
          <a:schemeClr val="accent2"/>
        </a:buClr>
        <a:buFont typeface="Arial" panose="020B0604020202020204" pitchFamily="34" charset="0"/>
        <a:buChar char="•"/>
        <a:defRPr sz="900" kern="1200">
          <a:solidFill>
            <a:schemeClr val="tx2"/>
          </a:solidFill>
          <a:latin typeface="+mn-lt"/>
          <a:ea typeface="Soleil" charset="0"/>
          <a:cs typeface="Soleil" charset="0"/>
        </a:defRPr>
      </a:lvl2pPr>
      <a:lvl3pPr marL="427435" indent="-128588" algn="l" defTabSz="685800" rtl="0" eaLnBrk="1" latinLnBrk="0" hangingPunct="1">
        <a:lnSpc>
          <a:spcPct val="110000"/>
        </a:lnSpc>
        <a:spcBef>
          <a:spcPts val="900"/>
        </a:spcBef>
        <a:buClr>
          <a:schemeClr val="accent2"/>
        </a:buClr>
        <a:buFont typeface="Arial" panose="020B0604020202020204" pitchFamily="34" charset="0"/>
        <a:buChar char="•"/>
        <a:defRPr sz="900" kern="1200">
          <a:solidFill>
            <a:schemeClr val="tx2"/>
          </a:solidFill>
          <a:latin typeface="+mn-lt"/>
          <a:ea typeface="Arial" charset="0"/>
          <a:cs typeface="Arial" charset="0"/>
        </a:defRPr>
      </a:lvl3pPr>
      <a:lvl4pPr marL="557213" indent="-129779" algn="l" defTabSz="685800" rtl="0" eaLnBrk="1" latinLnBrk="0" hangingPunct="1">
        <a:lnSpc>
          <a:spcPct val="110000"/>
        </a:lnSpc>
        <a:spcBef>
          <a:spcPts val="900"/>
        </a:spcBef>
        <a:buClr>
          <a:schemeClr val="accent2"/>
        </a:buClr>
        <a:buFont typeface="Arial" panose="020B0604020202020204" pitchFamily="34" charset="0"/>
        <a:buChar char="•"/>
        <a:defRPr sz="900" kern="1200">
          <a:solidFill>
            <a:schemeClr val="tx2"/>
          </a:solidFill>
          <a:latin typeface="+mn-lt"/>
          <a:ea typeface="Arial" charset="0"/>
          <a:cs typeface="Arial" charset="0"/>
        </a:defRPr>
      </a:lvl4pPr>
      <a:lvl5pPr marL="685800" indent="-129779" algn="l" defTabSz="685800" rtl="0" eaLnBrk="1" latinLnBrk="0" hangingPunct="1">
        <a:lnSpc>
          <a:spcPct val="110000"/>
        </a:lnSpc>
        <a:spcBef>
          <a:spcPts val="900"/>
        </a:spcBef>
        <a:buClr>
          <a:schemeClr val="accent2"/>
        </a:buClr>
        <a:buFont typeface="Arial" panose="020B0604020202020204" pitchFamily="34" charset="0"/>
        <a:buChar char="•"/>
        <a:defRPr sz="900" kern="1200" baseline="0">
          <a:solidFill>
            <a:schemeClr val="tx2"/>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228" y="2001838"/>
            <a:ext cx="8095412" cy="443198"/>
          </a:xfrm>
        </p:spPr>
        <p:txBody>
          <a:bodyPr/>
          <a:lstStyle/>
          <a:p>
            <a:r>
              <a:rPr lang="en-US" sz="3200"/>
              <a:t>The Sacramento Transportation Authority</a:t>
            </a:r>
          </a:p>
        </p:txBody>
      </p:sp>
      <p:sp>
        <p:nvSpPr>
          <p:cNvPr id="3" name="Subtitle 2"/>
          <p:cNvSpPr>
            <a:spLocks noGrp="1"/>
          </p:cNvSpPr>
          <p:nvPr>
            <p:ph type="subTitle" idx="1"/>
          </p:nvPr>
        </p:nvSpPr>
        <p:spPr>
          <a:xfrm>
            <a:off x="649728" y="3272835"/>
            <a:ext cx="7693923" cy="766300"/>
          </a:xfrm>
        </p:spPr>
        <p:txBody>
          <a:bodyPr/>
          <a:lstStyle/>
          <a:p>
            <a:r>
              <a:rPr lang="en-US" sz="2000"/>
              <a:t>Potential Support for the I-Street Bridge Project</a:t>
            </a:r>
          </a:p>
          <a:p>
            <a:r>
              <a:rPr lang="en-US" sz="2000"/>
              <a:t>Interim Financing Options &amp; Cost Sharing Considerations</a:t>
            </a:r>
          </a:p>
        </p:txBody>
      </p:sp>
      <p:sp>
        <p:nvSpPr>
          <p:cNvPr id="4" name="Text Placeholder 3"/>
          <p:cNvSpPr>
            <a:spLocks noGrp="1"/>
          </p:cNvSpPr>
          <p:nvPr>
            <p:ph type="body" sz="quarter" idx="10"/>
          </p:nvPr>
        </p:nvSpPr>
        <p:spPr>
          <a:xfrm>
            <a:off x="578708" y="5992360"/>
            <a:ext cx="1453292" cy="974626"/>
          </a:xfrm>
        </p:spPr>
        <p:txBody>
          <a:bodyPr/>
          <a:lstStyle/>
          <a:p>
            <a:r>
              <a:rPr lang="en-US" sz="900"/>
              <a:t>PFM Financial Advisors LLC</a:t>
            </a:r>
          </a:p>
          <a:p>
            <a:r>
              <a:rPr lang="en-US" sz="900"/>
              <a:t>www.pfm.com</a:t>
            </a:r>
          </a:p>
          <a:p>
            <a:endParaRPr lang="en-US" sz="900"/>
          </a:p>
          <a:p>
            <a:endParaRPr lang="en-US" sz="900"/>
          </a:p>
        </p:txBody>
      </p:sp>
      <p:sp>
        <p:nvSpPr>
          <p:cNvPr id="8" name="Content Placeholder 7"/>
          <p:cNvSpPr>
            <a:spLocks noGrp="1"/>
          </p:cNvSpPr>
          <p:nvPr>
            <p:ph sz="quarter" idx="16"/>
          </p:nvPr>
        </p:nvSpPr>
        <p:spPr>
          <a:xfrm>
            <a:off x="578707" y="5126835"/>
            <a:ext cx="5929312" cy="274320"/>
          </a:xfrm>
        </p:spPr>
        <p:txBody>
          <a:bodyPr/>
          <a:lstStyle/>
          <a:p>
            <a:r>
              <a:rPr lang="en-US" sz="1400"/>
              <a:t>Presented by PFM Financial Advisors LLC</a:t>
            </a:r>
          </a:p>
          <a:p>
            <a:endParaRPr lang="en-US"/>
          </a:p>
        </p:txBody>
      </p:sp>
      <p:sp>
        <p:nvSpPr>
          <p:cNvPr id="9" name="Content Placeholder 8"/>
          <p:cNvSpPr>
            <a:spLocks noGrp="1"/>
          </p:cNvSpPr>
          <p:nvPr>
            <p:ph sz="quarter" idx="17"/>
          </p:nvPr>
        </p:nvSpPr>
        <p:spPr/>
        <p:txBody>
          <a:bodyPr/>
          <a:lstStyle/>
          <a:p>
            <a:r>
              <a:rPr lang="en-US" sz="1400"/>
              <a:t>February 20, 2026</a:t>
            </a:r>
          </a:p>
        </p:txBody>
      </p:sp>
      <p:sp>
        <p:nvSpPr>
          <p:cNvPr id="13" name="Text Placeholder 4">
            <a:extLst>
              <a:ext uri="{FF2B5EF4-FFF2-40B4-BE49-F238E27FC236}">
                <a16:creationId xmlns:a16="http://schemas.microsoft.com/office/drawing/2014/main" id="{9826E5C8-EEE2-45CD-88B4-41D6D9DD5DBD}"/>
              </a:ext>
            </a:extLst>
          </p:cNvPr>
          <p:cNvSpPr>
            <a:spLocks noGrp="1"/>
          </p:cNvSpPr>
          <p:nvPr>
            <p:ph type="body" sz="quarter" idx="11"/>
          </p:nvPr>
        </p:nvSpPr>
        <p:spPr>
          <a:xfrm>
            <a:off x="2300415" y="5994409"/>
            <a:ext cx="1786393" cy="974626"/>
          </a:xfrm>
        </p:spPr>
        <p:txBody>
          <a:bodyPr/>
          <a:lstStyle/>
          <a:p>
            <a:r>
              <a:rPr lang="en-US" sz="900"/>
              <a:t>44 Montgomery Street</a:t>
            </a:r>
          </a:p>
          <a:p>
            <a:r>
              <a:rPr lang="it-IT" sz="900"/>
              <a:t>3rd Floor</a:t>
            </a:r>
          </a:p>
          <a:p>
            <a:r>
              <a:rPr lang="en-US" sz="900"/>
              <a:t>San Francisco, CA 94104</a:t>
            </a:r>
          </a:p>
          <a:p>
            <a:endParaRPr lang="en-US" sz="900"/>
          </a:p>
          <a:p>
            <a:endParaRPr lang="it-IT" sz="900"/>
          </a:p>
        </p:txBody>
      </p:sp>
    </p:spTree>
    <p:extLst>
      <p:ext uri="{BB962C8B-B14F-4D97-AF65-F5344CB8AC3E}">
        <p14:creationId xmlns:p14="http://schemas.microsoft.com/office/powerpoint/2010/main" val="364696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FC8DB-2081-4588-97F9-4AB1C810BC4A}"/>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203316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1484" y="997608"/>
            <a:ext cx="8090087" cy="249299"/>
          </a:xfrm>
        </p:spPr>
        <p:txBody>
          <a:bodyPr/>
          <a:lstStyle/>
          <a:p>
            <a:r>
              <a:rPr lang="en-US"/>
              <a:t>Disclosures</a:t>
            </a:r>
          </a:p>
        </p:txBody>
      </p:sp>
      <p:sp>
        <p:nvSpPr>
          <p:cNvPr id="12" name="Content Placeholder 2"/>
          <p:cNvSpPr txBox="1">
            <a:spLocks/>
          </p:cNvSpPr>
          <p:nvPr/>
        </p:nvSpPr>
        <p:spPr>
          <a:xfrm>
            <a:off x="451484" y="1374558"/>
            <a:ext cx="8320735" cy="4145398"/>
          </a:xfrm>
          <a:prstGeom prst="rect">
            <a:avLst/>
          </a:prstGeom>
        </p:spPr>
        <p:txBody>
          <a:bodyPr vert="horz" lIns="0" tIns="45720" rIns="91440" bIns="45720" rtlCol="0">
            <a:noAutofit/>
          </a:bodyPr>
          <a:lstStyle>
            <a:lvl1pPr marL="168275" indent="-168275" algn="l" defTabSz="914400" rtl="0" eaLnBrk="1" latinLnBrk="0" hangingPunct="1">
              <a:lnSpc>
                <a:spcPct val="150000"/>
              </a:lnSpc>
              <a:spcBef>
                <a:spcPts val="400"/>
              </a:spcBef>
              <a:buClr>
                <a:schemeClr val="accent2"/>
              </a:buClr>
              <a:buFont typeface="Wingdings 2" panose="05020102010507070707" pitchFamily="18" charset="2"/>
              <a:buChar char="Ã"/>
              <a:defRPr sz="1100" kern="1200">
                <a:solidFill>
                  <a:schemeClr val="tx2"/>
                </a:solidFill>
                <a:latin typeface="Soleil" charset="0"/>
                <a:ea typeface="Soleil" charset="0"/>
                <a:cs typeface="Soleil" charset="0"/>
              </a:defRPr>
            </a:lvl1pPr>
            <a:lvl2pPr marL="230188" indent="-95250" algn="l" defTabSz="914400" rtl="0" eaLnBrk="1" latinLnBrk="0" hangingPunct="1">
              <a:lnSpc>
                <a:spcPct val="150000"/>
              </a:lnSpc>
              <a:spcBef>
                <a:spcPts val="2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2pPr>
            <a:lvl3pPr marL="346075"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3pPr>
            <a:lvl4pPr marL="514350"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4pPr>
            <a:lvl5pPr marL="630238"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Clr>
                <a:srgbClr val="3E6BB3"/>
              </a:buClr>
              <a:buNone/>
              <a:defRPr/>
            </a:pPr>
            <a:r>
              <a:rPr lang="en-US" b="1" spc="300">
                <a:solidFill>
                  <a:schemeClr val="accent2"/>
                </a:solidFill>
                <a:latin typeface="+mn-lt"/>
              </a:rPr>
              <a:t>ABOUT PFM</a:t>
            </a:r>
          </a:p>
          <a:p>
            <a:pPr marL="0" lvl="0" indent="0">
              <a:spcAft>
                <a:spcPts val="600"/>
              </a:spcAft>
              <a:buClr>
                <a:srgbClr val="3E6BB3"/>
              </a:buClr>
              <a:buNone/>
              <a:defRPr/>
            </a:pPr>
            <a:r>
              <a:rPr lang="en-US" i="1">
                <a:latin typeface="+mn-lt"/>
              </a:rPr>
              <a:t>PFM is the marketing name for a group of affiliated companies providing a range of services. All services are provided through separate agreements with each company. This material is for general information purposes only and is not intended to provide specific advice or a specific recommendation.</a:t>
            </a:r>
          </a:p>
          <a:p>
            <a:pPr marL="0" lvl="0" indent="0">
              <a:spcAft>
                <a:spcPts val="600"/>
              </a:spcAft>
              <a:buClr>
                <a:srgbClr val="3E6BB3"/>
              </a:buClr>
              <a:buNone/>
              <a:defRPr/>
            </a:pPr>
            <a:r>
              <a:rPr lang="en-US" i="1">
                <a:latin typeface="+mn-lt"/>
              </a:rPr>
              <a:t>Financial advisory services are provided by PFM Financial Advisors LLC, a registered municipal advisor with the Securities and Exchange Commission (SEC) and the Municipal Securities Rulemaking Board (MSRB) under the Dodd-Frank Act of 2010. Swap advisory services are provided by PFM Swap Advisors LLC which is registered as a municipal advisor with both the MSRB and SEC under the Dodd-Frank Act of 2010, and as a commodity trading advisor with the Commodity Futures Trading Commission. Additional applicable regulatory information is available upon request.</a:t>
            </a:r>
          </a:p>
          <a:p>
            <a:pPr marL="0" lvl="0" indent="0">
              <a:spcAft>
                <a:spcPts val="600"/>
              </a:spcAft>
              <a:buClr>
                <a:srgbClr val="3E6BB3"/>
              </a:buClr>
              <a:buNone/>
              <a:defRPr/>
            </a:pPr>
            <a:r>
              <a:rPr lang="en-US" i="1">
                <a:latin typeface="+mn-lt"/>
              </a:rPr>
              <a:t>Consulting services are provided through PFM Group Consulting LLC. PFM Solutions LLC provides a financial modeling platform for strategic forecasting. A web-based platform for municipal bond information is provided through </a:t>
            </a:r>
            <a:r>
              <a:rPr lang="en-US" i="1" err="1">
                <a:latin typeface="+mn-lt"/>
              </a:rPr>
              <a:t>Munite</a:t>
            </a:r>
            <a:r>
              <a:rPr lang="en-US" i="1">
                <a:latin typeface="+mn-lt"/>
              </a:rPr>
              <a:t> LLC. </a:t>
            </a:r>
          </a:p>
          <a:p>
            <a:pPr marL="0" lvl="0" indent="0">
              <a:spcAft>
                <a:spcPts val="600"/>
              </a:spcAft>
              <a:buClr>
                <a:srgbClr val="3E6BB3"/>
              </a:buClr>
              <a:buNone/>
              <a:defRPr/>
            </a:pPr>
            <a:r>
              <a:rPr lang="en-US" i="1">
                <a:latin typeface="+mn-lt"/>
              </a:rPr>
              <a:t>All services are provided through separate agreements with each company.</a:t>
            </a:r>
          </a:p>
          <a:p>
            <a:pPr marL="0" lvl="0" indent="0">
              <a:spcAft>
                <a:spcPts val="600"/>
              </a:spcAft>
              <a:buClr>
                <a:srgbClr val="3E6BB3"/>
              </a:buClr>
              <a:buNone/>
              <a:defRPr/>
            </a:pPr>
            <a:r>
              <a:rPr lang="en-US" i="1">
                <a:latin typeface="+mn-lt"/>
              </a:rPr>
              <a:t>For more information regarding PFM’s services or entities, please visit www.pfm.com.</a:t>
            </a:r>
          </a:p>
        </p:txBody>
      </p:sp>
    </p:spTree>
    <p:extLst>
      <p:ext uri="{BB962C8B-B14F-4D97-AF65-F5344CB8AC3E}">
        <p14:creationId xmlns:p14="http://schemas.microsoft.com/office/powerpoint/2010/main" val="146524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00E3-0CB7-3EAA-9B6B-FA3CF5E21542}"/>
              </a:ext>
            </a:extLst>
          </p:cNvPr>
          <p:cNvSpPr>
            <a:spLocks noGrp="1"/>
          </p:cNvSpPr>
          <p:nvPr>
            <p:ph type="title"/>
          </p:nvPr>
        </p:nvSpPr>
        <p:spPr>
          <a:xfrm>
            <a:off x="892550" y="404264"/>
            <a:ext cx="8251450" cy="186974"/>
          </a:xfrm>
        </p:spPr>
        <p:txBody>
          <a:bodyPr wrap="square" anchor="t">
            <a:noAutofit/>
          </a:bodyPr>
          <a:lstStyle/>
          <a:p>
            <a:r>
              <a:rPr lang="en-US" sz="1800"/>
              <a:t>Project Overview</a:t>
            </a:r>
          </a:p>
        </p:txBody>
      </p:sp>
      <p:sp>
        <p:nvSpPr>
          <p:cNvPr id="3" name="Text Placeholder 2">
            <a:extLst>
              <a:ext uri="{FF2B5EF4-FFF2-40B4-BE49-F238E27FC236}">
                <a16:creationId xmlns:a16="http://schemas.microsoft.com/office/drawing/2014/main" id="{CCD41799-1ADE-6622-10FC-C91C2205A5B9}"/>
              </a:ext>
            </a:extLst>
          </p:cNvPr>
          <p:cNvSpPr>
            <a:spLocks noGrp="1"/>
          </p:cNvSpPr>
          <p:nvPr>
            <p:ph type="body" sz="quarter" idx="11"/>
          </p:nvPr>
        </p:nvSpPr>
        <p:spPr>
          <a:xfrm>
            <a:off x="440220" y="1086648"/>
            <a:ext cx="8618720" cy="1093027"/>
          </a:xfrm>
        </p:spPr>
        <p:txBody>
          <a:bodyPr wrap="square">
            <a:normAutofit/>
          </a:bodyPr>
          <a:lstStyle/>
          <a:p>
            <a:r>
              <a:rPr lang="en-US" sz="1400"/>
              <a:t>$300 million dollar lift bridge project spanning the Sacramento River near the Railyards District (City of Sacramento) and the Washington District (City of West Sacramento), enhancing multimodal connectivity.</a:t>
            </a:r>
          </a:p>
          <a:p>
            <a:endParaRPr lang="en-US" sz="1400"/>
          </a:p>
        </p:txBody>
      </p:sp>
      <p:pic>
        <p:nvPicPr>
          <p:cNvPr id="4" name="Picture 3">
            <a:extLst>
              <a:ext uri="{FF2B5EF4-FFF2-40B4-BE49-F238E27FC236}">
                <a16:creationId xmlns:a16="http://schemas.microsoft.com/office/drawing/2014/main" id="{0D387F2C-7691-6942-8C33-92A317576B45}"/>
              </a:ext>
            </a:extLst>
          </p:cNvPr>
          <p:cNvPicPr>
            <a:picLocks noChangeAspect="1"/>
          </p:cNvPicPr>
          <p:nvPr/>
        </p:nvPicPr>
        <p:blipFill>
          <a:blip r:embed="rId3"/>
          <a:stretch>
            <a:fillRect/>
          </a:stretch>
        </p:blipFill>
        <p:spPr>
          <a:xfrm>
            <a:off x="1569460" y="1897630"/>
            <a:ext cx="6005080" cy="4005419"/>
          </a:xfrm>
          <a:prstGeom prst="rect">
            <a:avLst/>
          </a:prstGeom>
        </p:spPr>
      </p:pic>
    </p:spTree>
    <p:extLst>
      <p:ext uri="{BB962C8B-B14F-4D97-AF65-F5344CB8AC3E}">
        <p14:creationId xmlns:p14="http://schemas.microsoft.com/office/powerpoint/2010/main" val="16923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B20F6-190F-480C-89AD-213FB592F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F4F83-9693-0A2B-D790-2911B7A9C096}"/>
              </a:ext>
            </a:extLst>
          </p:cNvPr>
          <p:cNvSpPr>
            <a:spLocks noGrp="1"/>
          </p:cNvSpPr>
          <p:nvPr>
            <p:ph type="title"/>
          </p:nvPr>
        </p:nvSpPr>
        <p:spPr>
          <a:xfrm>
            <a:off x="781094" y="368136"/>
            <a:ext cx="8251450" cy="249299"/>
          </a:xfrm>
        </p:spPr>
        <p:txBody>
          <a:bodyPr/>
          <a:lstStyle/>
          <a:p>
            <a:r>
              <a:rPr lang="en-US" sz="1800"/>
              <a:t>Opportunities</a:t>
            </a:r>
          </a:p>
        </p:txBody>
      </p:sp>
      <p:sp>
        <p:nvSpPr>
          <p:cNvPr id="3" name="Text Placeholder 2">
            <a:extLst>
              <a:ext uri="{FF2B5EF4-FFF2-40B4-BE49-F238E27FC236}">
                <a16:creationId xmlns:a16="http://schemas.microsoft.com/office/drawing/2014/main" id="{161B7D73-D02D-7775-EAF2-8FDB6A68070A}"/>
              </a:ext>
            </a:extLst>
          </p:cNvPr>
          <p:cNvSpPr>
            <a:spLocks noGrp="1"/>
          </p:cNvSpPr>
          <p:nvPr>
            <p:ph type="body" sz="quarter" idx="11"/>
          </p:nvPr>
        </p:nvSpPr>
        <p:spPr/>
        <p:txBody>
          <a:bodyPr/>
          <a:lstStyle/>
          <a:p>
            <a:r>
              <a:rPr lang="en-US" sz="1400"/>
              <a:t>Leverage Measure A’s financial strength to ensure timely delivery of a transformative regional infrastructure project.</a:t>
            </a:r>
          </a:p>
          <a:p>
            <a:r>
              <a:rPr lang="en-US" sz="1400"/>
              <a:t>Unlock over $250 million in committed federal and state grant funding that otherwise would be delayed due to reimbursement limits.</a:t>
            </a:r>
          </a:p>
          <a:p>
            <a:r>
              <a:rPr lang="en-US" sz="1400"/>
              <a:t>Protect other jurisdictions Measure A shares —risk and repayment are isolated to the City of Sacramento’s share.</a:t>
            </a:r>
            <a:endParaRPr lang="en-US" sz="2000"/>
          </a:p>
          <a:p>
            <a:endParaRPr lang="en-US" sz="2000"/>
          </a:p>
        </p:txBody>
      </p:sp>
      <p:sp>
        <p:nvSpPr>
          <p:cNvPr id="4" name="Text Placeholder 3">
            <a:extLst>
              <a:ext uri="{FF2B5EF4-FFF2-40B4-BE49-F238E27FC236}">
                <a16:creationId xmlns:a16="http://schemas.microsoft.com/office/drawing/2014/main" id="{4A260DB5-6FA5-AB09-93DD-5030DE8671A3}"/>
              </a:ext>
            </a:extLst>
          </p:cNvPr>
          <p:cNvSpPr>
            <a:spLocks noGrp="1"/>
          </p:cNvSpPr>
          <p:nvPr>
            <p:ph type="body" sz="quarter" idx="12"/>
          </p:nvPr>
        </p:nvSpPr>
        <p:spPr/>
        <p:txBody>
          <a:bodyPr/>
          <a:lstStyle/>
          <a:p>
            <a:r>
              <a:rPr lang="en-US" sz="1400"/>
              <a:t>Secure current pricing for a project that has seen costs rise annually.</a:t>
            </a:r>
          </a:p>
          <a:p>
            <a:r>
              <a:rPr lang="en-US" sz="1400"/>
              <a:t>Enable related regional projects, including the I Street Bridge Deck Conversion and access improvements to the Sacramento Valley Station.</a:t>
            </a:r>
          </a:p>
          <a:p>
            <a:endParaRPr lang="en-US" sz="1400"/>
          </a:p>
        </p:txBody>
      </p:sp>
    </p:spTree>
    <p:extLst>
      <p:ext uri="{BB962C8B-B14F-4D97-AF65-F5344CB8AC3E}">
        <p14:creationId xmlns:p14="http://schemas.microsoft.com/office/powerpoint/2010/main" val="85278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5744-C63F-6FC4-B5D3-37E1ED72C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63267-DFCA-11C9-80B2-9BCEF81C24E0}"/>
              </a:ext>
            </a:extLst>
          </p:cNvPr>
          <p:cNvSpPr>
            <a:spLocks noGrp="1"/>
          </p:cNvSpPr>
          <p:nvPr>
            <p:ph type="title"/>
          </p:nvPr>
        </p:nvSpPr>
        <p:spPr>
          <a:xfrm>
            <a:off x="781094" y="346871"/>
            <a:ext cx="8243187" cy="186974"/>
          </a:xfrm>
        </p:spPr>
        <p:txBody>
          <a:bodyPr wrap="square" anchor="t">
            <a:noAutofit/>
          </a:bodyPr>
          <a:lstStyle/>
          <a:p>
            <a:r>
              <a:rPr lang="en-US" sz="1800"/>
              <a:t>STA Engagement</a:t>
            </a:r>
          </a:p>
        </p:txBody>
      </p:sp>
      <p:sp>
        <p:nvSpPr>
          <p:cNvPr id="14" name="Text Placeholder 4">
            <a:extLst>
              <a:ext uri="{FF2B5EF4-FFF2-40B4-BE49-F238E27FC236}">
                <a16:creationId xmlns:a16="http://schemas.microsoft.com/office/drawing/2014/main" id="{5E73EA57-0D3A-0680-BC27-9FC4DF37D667}"/>
              </a:ext>
            </a:extLst>
          </p:cNvPr>
          <p:cNvSpPr>
            <a:spLocks noGrp="1"/>
          </p:cNvSpPr>
          <p:nvPr>
            <p:ph type="body" sz="quarter" idx="13"/>
          </p:nvPr>
        </p:nvSpPr>
        <p:spPr>
          <a:xfrm>
            <a:off x="450850" y="6070169"/>
            <a:ext cx="8229600" cy="147752"/>
          </a:xfrm>
        </p:spPr>
        <p:txBody>
          <a:bodyPr/>
          <a:lstStyle/>
          <a:p>
            <a:endParaRPr lang="en-US"/>
          </a:p>
        </p:txBody>
      </p:sp>
      <p:graphicFrame>
        <p:nvGraphicFramePr>
          <p:cNvPr id="7" name="Diagram 6">
            <a:extLst>
              <a:ext uri="{FF2B5EF4-FFF2-40B4-BE49-F238E27FC236}">
                <a16:creationId xmlns:a16="http://schemas.microsoft.com/office/drawing/2014/main" id="{76EEB9C1-A351-5DB1-2A8C-2AAB2C5FA76D}"/>
              </a:ext>
            </a:extLst>
          </p:cNvPr>
          <p:cNvGraphicFramePr/>
          <p:nvPr>
            <p:extLst>
              <p:ext uri="{D42A27DB-BD31-4B8C-83A1-F6EECF244321}">
                <p14:modId xmlns:p14="http://schemas.microsoft.com/office/powerpoint/2010/main" val="727502732"/>
              </p:ext>
            </p:extLst>
          </p:nvPr>
        </p:nvGraphicFramePr>
        <p:xfrm>
          <a:off x="450850" y="1288417"/>
          <a:ext cx="8229600" cy="4280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76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2C4B-31C8-C991-8B97-A0ED08EB6B5F}"/>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A81B9815-6B98-D4EC-6A3C-5F7993A9805C}"/>
              </a:ext>
            </a:extLst>
          </p:cNvPr>
          <p:cNvSpPr>
            <a:spLocks noGrp="1"/>
          </p:cNvSpPr>
          <p:nvPr>
            <p:ph type="body" sz="quarter" idx="11"/>
          </p:nvPr>
        </p:nvSpPr>
        <p:spPr>
          <a:xfrm>
            <a:off x="451485" y="1464816"/>
            <a:ext cx="7929035" cy="4110361"/>
          </a:xfrm>
        </p:spPr>
        <p:txBody>
          <a:bodyPr/>
          <a:lstStyle/>
          <a:p>
            <a:pPr marL="0" indent="0">
              <a:buNone/>
            </a:pPr>
            <a:endParaRPr lang="en-US"/>
          </a:p>
        </p:txBody>
      </p:sp>
      <p:sp>
        <p:nvSpPr>
          <p:cNvPr id="6" name="Title 1">
            <a:extLst>
              <a:ext uri="{FF2B5EF4-FFF2-40B4-BE49-F238E27FC236}">
                <a16:creationId xmlns:a16="http://schemas.microsoft.com/office/drawing/2014/main" id="{96982297-59F4-F55B-F9F3-E832203E87FC}"/>
              </a:ext>
            </a:extLst>
          </p:cNvPr>
          <p:cNvSpPr txBox="1">
            <a:spLocks/>
          </p:cNvSpPr>
          <p:nvPr/>
        </p:nvSpPr>
        <p:spPr>
          <a:xfrm>
            <a:off x="790850" y="365067"/>
            <a:ext cx="8251450" cy="186974"/>
          </a:xfrm>
          <a:prstGeom prst="rect">
            <a:avLst/>
          </a:prstGeom>
        </p:spPr>
        <p:txBody>
          <a:bodyPr vert="horz" wrap="square" lIns="0" tIns="0" rIns="0" bIns="0" rtlCol="0" anchor="t" anchorCtr="0">
            <a:noAutofit/>
          </a:bodyPr>
          <a:lstStyle>
            <a:lvl1pPr algn="l" defTabSz="685800" rtl="0" eaLnBrk="1" latinLnBrk="0" hangingPunct="1">
              <a:lnSpc>
                <a:spcPct val="90000"/>
              </a:lnSpc>
              <a:spcBef>
                <a:spcPct val="0"/>
              </a:spcBef>
              <a:buNone/>
              <a:defRPr sz="1350" b="1" i="0" kern="1200">
                <a:solidFill>
                  <a:schemeClr val="tx2"/>
                </a:solidFill>
                <a:latin typeface="Arial" charset="0"/>
                <a:ea typeface="Arial" charset="0"/>
                <a:cs typeface="Arial" charset="0"/>
              </a:defRPr>
            </a:lvl1pPr>
          </a:lstStyle>
          <a:p>
            <a:pPr>
              <a:spcAft>
                <a:spcPts val="600"/>
              </a:spcAft>
            </a:pPr>
            <a:r>
              <a:rPr lang="en-US" sz="1800" b="1" i="0" kern="1200">
                <a:latin typeface="Arial" charset="0"/>
                <a:ea typeface="Arial" charset="0"/>
                <a:cs typeface="Arial" charset="0"/>
              </a:rPr>
              <a:t>August Plan Vs Current Plan</a:t>
            </a:r>
          </a:p>
        </p:txBody>
      </p:sp>
      <p:graphicFrame>
        <p:nvGraphicFramePr>
          <p:cNvPr id="2" name="Table 1">
            <a:extLst>
              <a:ext uri="{FF2B5EF4-FFF2-40B4-BE49-F238E27FC236}">
                <a16:creationId xmlns:a16="http://schemas.microsoft.com/office/drawing/2014/main" id="{EE16D4D8-3A72-8FBA-5D8B-3CAB4D4AFD7D}"/>
              </a:ext>
            </a:extLst>
          </p:cNvPr>
          <p:cNvGraphicFramePr>
            <a:graphicFrameLocks noGrp="1"/>
          </p:cNvGraphicFramePr>
          <p:nvPr>
            <p:extLst>
              <p:ext uri="{D42A27DB-BD31-4B8C-83A1-F6EECF244321}">
                <p14:modId xmlns:p14="http://schemas.microsoft.com/office/powerpoint/2010/main" val="1456444711"/>
              </p:ext>
            </p:extLst>
          </p:nvPr>
        </p:nvGraphicFramePr>
        <p:xfrm>
          <a:off x="451485" y="1932022"/>
          <a:ext cx="7955280" cy="2514600"/>
        </p:xfrm>
        <a:graphic>
          <a:graphicData uri="http://schemas.openxmlformats.org/drawingml/2006/table">
            <a:tbl>
              <a:tblPr firstRow="1" bandRow="1">
                <a:tableStyleId>{F2DE63D5-997A-4646-A377-4702673A728D}</a:tableStyleId>
              </a:tblPr>
              <a:tblGrid>
                <a:gridCol w="2651760">
                  <a:extLst>
                    <a:ext uri="{9D8B030D-6E8A-4147-A177-3AD203B41FA5}">
                      <a16:colId xmlns:a16="http://schemas.microsoft.com/office/drawing/2014/main" val="3548595117"/>
                    </a:ext>
                  </a:extLst>
                </a:gridCol>
                <a:gridCol w="2651760">
                  <a:extLst>
                    <a:ext uri="{9D8B030D-6E8A-4147-A177-3AD203B41FA5}">
                      <a16:colId xmlns:a16="http://schemas.microsoft.com/office/drawing/2014/main" val="1761649091"/>
                    </a:ext>
                  </a:extLst>
                </a:gridCol>
                <a:gridCol w="2651760">
                  <a:extLst>
                    <a:ext uri="{9D8B030D-6E8A-4147-A177-3AD203B41FA5}">
                      <a16:colId xmlns:a16="http://schemas.microsoft.com/office/drawing/2014/main" val="1649109460"/>
                    </a:ext>
                  </a:extLst>
                </a:gridCol>
              </a:tblGrid>
              <a:tr h="502920">
                <a:tc>
                  <a:txBody>
                    <a:bodyPr/>
                    <a:lstStyle/>
                    <a:p>
                      <a:pPr algn="ctr"/>
                      <a:endParaRPr lang="en-US"/>
                    </a:p>
                  </a:txBody>
                  <a:tcPr anchor="ctr"/>
                </a:tc>
                <a:tc>
                  <a:txBody>
                    <a:bodyPr/>
                    <a:lstStyle/>
                    <a:p>
                      <a:pPr algn="ctr"/>
                      <a:r>
                        <a:rPr lang="en-US"/>
                        <a:t>Current</a:t>
                      </a:r>
                    </a:p>
                  </a:txBody>
                  <a:tcPr anchor="ctr"/>
                </a:tc>
                <a:tc>
                  <a:txBody>
                    <a:bodyPr/>
                    <a:lstStyle/>
                    <a:p>
                      <a:pPr algn="ctr"/>
                      <a:r>
                        <a:rPr lang="en-US"/>
                        <a:t>August</a:t>
                      </a:r>
                    </a:p>
                  </a:txBody>
                  <a:tcPr anchor="ctr"/>
                </a:tc>
                <a:extLst>
                  <a:ext uri="{0D108BD9-81ED-4DB2-BD59-A6C34878D82A}">
                    <a16:rowId xmlns:a16="http://schemas.microsoft.com/office/drawing/2014/main" val="3359398315"/>
                  </a:ext>
                </a:extLst>
              </a:tr>
              <a:tr h="502920">
                <a:tc>
                  <a:txBody>
                    <a:bodyPr/>
                    <a:lstStyle/>
                    <a:p>
                      <a:pPr algn="r"/>
                      <a:r>
                        <a:rPr lang="en-US"/>
                        <a:t>HBP Grant Reimbursement Cap</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$40M per year</a:t>
                      </a:r>
                      <a:endParaRPr lang="en-US"/>
                    </a:p>
                  </a:txBody>
                  <a:tcPr anchor="ctr"/>
                </a:tc>
                <a:tc>
                  <a:txBody>
                    <a:bodyPr/>
                    <a:lstStyle/>
                    <a:p>
                      <a:pPr algn="ctr"/>
                      <a:r>
                        <a:rPr lang="en-US"/>
                        <a:t>$20M per year</a:t>
                      </a:r>
                    </a:p>
                  </a:txBody>
                  <a:tcPr anchor="ctr"/>
                </a:tc>
                <a:extLst>
                  <a:ext uri="{0D108BD9-81ED-4DB2-BD59-A6C34878D82A}">
                    <a16:rowId xmlns:a16="http://schemas.microsoft.com/office/drawing/2014/main" val="3589249315"/>
                  </a:ext>
                </a:extLst>
              </a:tr>
              <a:tr h="502920">
                <a:tc>
                  <a:txBody>
                    <a:bodyPr/>
                    <a:lstStyle/>
                    <a:p>
                      <a:pPr algn="r"/>
                      <a:r>
                        <a:rPr lang="en-US"/>
                        <a:t>LOC Need</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Up to $95M</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Up to $165M </a:t>
                      </a:r>
                    </a:p>
                  </a:txBody>
                  <a:tcPr anchor="ctr"/>
                </a:tc>
                <a:extLst>
                  <a:ext uri="{0D108BD9-81ED-4DB2-BD59-A6C34878D82A}">
                    <a16:rowId xmlns:a16="http://schemas.microsoft.com/office/drawing/2014/main" val="921736705"/>
                  </a:ext>
                </a:extLst>
              </a:tr>
              <a:tr h="502920">
                <a:tc>
                  <a:txBody>
                    <a:bodyPr/>
                    <a:lstStyle/>
                    <a:p>
                      <a:pPr algn="r"/>
                      <a:r>
                        <a:rPr lang="en-US"/>
                        <a:t>Payback Term</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~5 years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~12 years </a:t>
                      </a:r>
                    </a:p>
                  </a:txBody>
                  <a:tcPr anchor="ctr"/>
                </a:tc>
                <a:extLst>
                  <a:ext uri="{0D108BD9-81ED-4DB2-BD59-A6C34878D82A}">
                    <a16:rowId xmlns:a16="http://schemas.microsoft.com/office/drawing/2014/main" val="4292621389"/>
                  </a:ext>
                </a:extLst>
              </a:tr>
              <a:tr h="502920">
                <a:tc>
                  <a:txBody>
                    <a:bodyPr/>
                    <a:lstStyle/>
                    <a:p>
                      <a:pPr algn="r"/>
                      <a:r>
                        <a:rPr lang="en-US"/>
                        <a:t>Estimated Interest &amp; Fees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$7.0-$11.2M</a:t>
                      </a:r>
                      <a:endParaRPr lang="en-US"/>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$28.2-$41.3M</a:t>
                      </a:r>
                    </a:p>
                  </a:txBody>
                  <a:tcPr anchor="ctr"/>
                </a:tc>
                <a:extLst>
                  <a:ext uri="{0D108BD9-81ED-4DB2-BD59-A6C34878D82A}">
                    <a16:rowId xmlns:a16="http://schemas.microsoft.com/office/drawing/2014/main" val="2892793117"/>
                  </a:ext>
                </a:extLst>
              </a:tr>
            </a:tbl>
          </a:graphicData>
        </a:graphic>
      </p:graphicFrame>
    </p:spTree>
    <p:extLst>
      <p:ext uri="{BB962C8B-B14F-4D97-AF65-F5344CB8AC3E}">
        <p14:creationId xmlns:p14="http://schemas.microsoft.com/office/powerpoint/2010/main" val="47487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34" y="359108"/>
            <a:ext cx="8154632" cy="249299"/>
          </a:xfrm>
        </p:spPr>
        <p:txBody>
          <a:bodyPr/>
          <a:lstStyle/>
          <a:p>
            <a:r>
              <a:rPr lang="en-US" sz="1800"/>
              <a:t>Project Overview &amp; The Potential Use of the Line of Credit (LOC)</a:t>
            </a:r>
          </a:p>
        </p:txBody>
      </p:sp>
      <p:sp>
        <p:nvSpPr>
          <p:cNvPr id="3" name="Text Placeholder 2"/>
          <p:cNvSpPr>
            <a:spLocks noGrp="1"/>
          </p:cNvSpPr>
          <p:nvPr>
            <p:ph type="body" sz="quarter" idx="10"/>
          </p:nvPr>
        </p:nvSpPr>
        <p:spPr>
          <a:xfrm>
            <a:off x="724619" y="1022194"/>
            <a:ext cx="7729267" cy="4214039"/>
          </a:xfrm>
        </p:spPr>
        <p:txBody>
          <a:bodyPr/>
          <a:lstStyle/>
          <a:p>
            <a:r>
              <a:rPr lang="en-US" sz="1300"/>
              <a:t>The I-Street Bridge Project (the “Project”) is a fully funded project, but the delayed timing of grant reimbursement creates the need for “interim financing”</a:t>
            </a:r>
          </a:p>
          <a:p>
            <a:pPr lvl="1"/>
            <a:r>
              <a:rPr lang="en-US" sz="1300"/>
              <a:t>A bank line of credit (LOC) may be utilized to cover interim funding shortfalls </a:t>
            </a:r>
          </a:p>
          <a:p>
            <a:pPr lvl="1"/>
            <a:endParaRPr lang="en-US" sz="1300"/>
          </a:p>
          <a:p>
            <a:r>
              <a:rPr lang="en-US" sz="1300"/>
              <a:t>While future grant receipts are expected to repay any draws on a LOC, those grant receipts would not likely be the security or pledge for the lender.</a:t>
            </a:r>
          </a:p>
          <a:p>
            <a:pPr lvl="1"/>
            <a:r>
              <a:rPr lang="en-US" sz="1300"/>
              <a:t>STA’s Measure A sales tax revenues could provide credit support as the security</a:t>
            </a:r>
          </a:p>
          <a:p>
            <a:pPr lvl="1"/>
            <a:endParaRPr lang="en-US" sz="1300"/>
          </a:p>
          <a:p>
            <a:r>
              <a:rPr lang="en-US" sz="1300"/>
              <a:t>Even though Measure A revenues would provide credit support to lower the cost of borrowing on the LOC, STA would look to the City of Sacramento to demonstrate their ability to pay all interest and fees and repay principal draws on the LOC in the event there was a disruption to grant receipts</a:t>
            </a:r>
          </a:p>
          <a:p>
            <a:pPr lvl="1"/>
            <a:r>
              <a:rPr lang="en-US" sz="1300"/>
              <a:t>The City of Sacramento would, in turn, look to the City of West Sacramento to share the responsibility to pay interest and fees, and principal repayment of the LOC, should the need arise</a:t>
            </a:r>
          </a:p>
          <a:p>
            <a:pPr lvl="1"/>
            <a:endParaRPr lang="en-US" sz="1300"/>
          </a:p>
        </p:txBody>
      </p:sp>
    </p:spTree>
    <p:extLst>
      <p:ext uri="{BB962C8B-B14F-4D97-AF65-F5344CB8AC3E}">
        <p14:creationId xmlns:p14="http://schemas.microsoft.com/office/powerpoint/2010/main" val="426660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9215" y="1143245"/>
            <a:ext cx="8134503" cy="2158279"/>
          </a:xfrm>
        </p:spPr>
        <p:txBody>
          <a:bodyPr>
            <a:noAutofit/>
          </a:bodyPr>
          <a:lstStyle/>
          <a:p>
            <a:r>
              <a:rPr lang="en-US" sz="1300"/>
              <a:t>Project expenditures are currently expected to exceed available funding by fiscal year 2026</a:t>
            </a:r>
          </a:p>
          <a:p>
            <a:r>
              <a:rPr lang="en-US" sz="1300"/>
              <a:t>Peak cumulative shortall of $95 million occurs in FY 2029</a:t>
            </a:r>
          </a:p>
          <a:p>
            <a:r>
              <a:rPr lang="en-US" sz="1300"/>
              <a:t>Currently estimated cashflows assume slower arrival of grant funding, paying off total liability by FY 2032 </a:t>
            </a:r>
          </a:p>
        </p:txBody>
      </p:sp>
      <p:sp>
        <p:nvSpPr>
          <p:cNvPr id="3" name="Title 2"/>
          <p:cNvSpPr>
            <a:spLocks noGrp="1"/>
          </p:cNvSpPr>
          <p:nvPr>
            <p:ph type="title"/>
          </p:nvPr>
        </p:nvSpPr>
        <p:spPr>
          <a:xfrm>
            <a:off x="891394" y="384991"/>
            <a:ext cx="7886700" cy="249299"/>
          </a:xfrm>
        </p:spPr>
        <p:txBody>
          <a:bodyPr/>
          <a:lstStyle/>
          <a:p>
            <a:r>
              <a:rPr lang="en-US" sz="1800"/>
              <a:t>Funding Need</a:t>
            </a:r>
          </a:p>
        </p:txBody>
      </p:sp>
      <p:pic>
        <p:nvPicPr>
          <p:cNvPr id="4" name="Picture 3">
            <a:extLst>
              <a:ext uri="{FF2B5EF4-FFF2-40B4-BE49-F238E27FC236}">
                <a16:creationId xmlns:a16="http://schemas.microsoft.com/office/drawing/2014/main" id="{32E4AE86-D900-7D0B-9ECF-5FFE5367E4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077" y="3074296"/>
            <a:ext cx="6882652" cy="2214684"/>
          </a:xfrm>
          <a:prstGeom prst="rect">
            <a:avLst/>
          </a:prstGeom>
          <a:noFill/>
          <a:ln>
            <a:noFill/>
          </a:ln>
        </p:spPr>
      </p:pic>
    </p:spTree>
    <p:extLst>
      <p:ext uri="{BB962C8B-B14F-4D97-AF65-F5344CB8AC3E}">
        <p14:creationId xmlns:p14="http://schemas.microsoft.com/office/powerpoint/2010/main" val="187387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494D6-3AB6-27D8-C97E-FA15EF2FF7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48890A-FABD-DBE4-7B6A-AA1CFCFCDC3B}"/>
              </a:ext>
            </a:extLst>
          </p:cNvPr>
          <p:cNvSpPr>
            <a:spLocks noGrp="1"/>
          </p:cNvSpPr>
          <p:nvPr>
            <p:ph type="title"/>
          </p:nvPr>
        </p:nvSpPr>
        <p:spPr>
          <a:xfrm>
            <a:off x="891394" y="384991"/>
            <a:ext cx="7886700" cy="249299"/>
          </a:xfrm>
        </p:spPr>
        <p:txBody>
          <a:bodyPr/>
          <a:lstStyle/>
          <a:p>
            <a:r>
              <a:rPr lang="en-US" sz="1800"/>
              <a:t>Interest Costs</a:t>
            </a:r>
          </a:p>
        </p:txBody>
      </p:sp>
      <p:sp>
        <p:nvSpPr>
          <p:cNvPr id="5" name="Text Placeholder 1">
            <a:extLst>
              <a:ext uri="{FF2B5EF4-FFF2-40B4-BE49-F238E27FC236}">
                <a16:creationId xmlns:a16="http://schemas.microsoft.com/office/drawing/2014/main" id="{1CCB8788-B5AB-BE76-5657-03E6A7D7BB9E}"/>
              </a:ext>
            </a:extLst>
          </p:cNvPr>
          <p:cNvSpPr txBox="1">
            <a:spLocks/>
          </p:cNvSpPr>
          <p:nvPr/>
        </p:nvSpPr>
        <p:spPr>
          <a:xfrm>
            <a:off x="209659" y="1000043"/>
            <a:ext cx="2771072" cy="3374733"/>
          </a:xfrm>
          <a:prstGeom prst="rect">
            <a:avLst/>
          </a:prstGeom>
        </p:spPr>
        <p:txBody>
          <a:bodyPr vert="horz" wrap="square" lIns="0" tIns="0" rIns="0" bIns="0" rtlCol="0">
            <a:noAutofit/>
          </a:bodyPr>
          <a:lstStyle>
            <a:lvl1pPr marL="169069" indent="-169069" algn="l" defTabSz="685800" rtl="0" eaLnBrk="1" latinLnBrk="0" hangingPunct="1">
              <a:lnSpc>
                <a:spcPct val="110000"/>
              </a:lnSpc>
              <a:spcBef>
                <a:spcPts val="9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230188" indent="-95250" algn="l" defTabSz="685800" rtl="0" eaLnBrk="1" latinLnBrk="0" hangingPunct="1">
              <a:lnSpc>
                <a:spcPct val="110000"/>
              </a:lnSpc>
              <a:spcBef>
                <a:spcPts val="9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346075" indent="-90488" algn="l" defTabSz="685800" rtl="0" eaLnBrk="1" latinLnBrk="0" hangingPunct="1">
              <a:lnSpc>
                <a:spcPct val="110000"/>
              </a:lnSpc>
              <a:spcBef>
                <a:spcPts val="9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461963" indent="-90488" algn="l" defTabSz="685800" rtl="0" eaLnBrk="1" latinLnBrk="0" hangingPunct="1">
              <a:lnSpc>
                <a:spcPct val="110000"/>
              </a:lnSpc>
              <a:spcBef>
                <a:spcPts val="9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568325" indent="-90488" algn="l" defTabSz="685800" rtl="0" eaLnBrk="1" latinLnBrk="0" hangingPunct="1">
              <a:lnSpc>
                <a:spcPct val="110000"/>
              </a:lnSpc>
              <a:spcBef>
                <a:spcPts val="9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00" dirty="0"/>
              <a:t>Given the mismatch in funding need and grant reimbursement, a line of credit (LOC) may be used as interim financing </a:t>
            </a:r>
          </a:p>
          <a:p>
            <a:r>
              <a:rPr lang="en-US" sz="1300" dirty="0"/>
              <a:t>The LOC would be established to meet the peak shortfall ($95M), with an additional cushion to meet any potential cashflow fluctuations</a:t>
            </a:r>
          </a:p>
          <a:p>
            <a:r>
              <a:rPr lang="en-US" sz="1300"/>
              <a:t>Once established, max LOC facility size could be reduced as grant funds flow in</a:t>
            </a:r>
          </a:p>
          <a:p>
            <a:pPr lvl="1"/>
            <a:endParaRPr lang="en-US" sz="1300" dirty="0"/>
          </a:p>
        </p:txBody>
      </p:sp>
      <p:sp>
        <p:nvSpPr>
          <p:cNvPr id="14" name="Text Placeholder 1">
            <a:extLst>
              <a:ext uri="{FF2B5EF4-FFF2-40B4-BE49-F238E27FC236}">
                <a16:creationId xmlns:a16="http://schemas.microsoft.com/office/drawing/2014/main" id="{4DDE9096-4E46-61A3-78F0-62B5E2D4F047}"/>
              </a:ext>
            </a:extLst>
          </p:cNvPr>
          <p:cNvSpPr txBox="1">
            <a:spLocks/>
          </p:cNvSpPr>
          <p:nvPr/>
        </p:nvSpPr>
        <p:spPr>
          <a:xfrm>
            <a:off x="3066490" y="4593178"/>
            <a:ext cx="5455512" cy="1206203"/>
          </a:xfrm>
          <a:prstGeom prst="rect">
            <a:avLst/>
          </a:prstGeom>
        </p:spPr>
        <p:txBody>
          <a:bodyPr vert="horz" wrap="square" lIns="0" tIns="0" rIns="0" bIns="0" rtlCol="0">
            <a:noAutofit/>
          </a:bodyPr>
          <a:lstStyle>
            <a:lvl1pPr marL="169069" indent="-169069" algn="l" defTabSz="685800" rtl="0" eaLnBrk="1" latinLnBrk="0" hangingPunct="1">
              <a:lnSpc>
                <a:spcPct val="110000"/>
              </a:lnSpc>
              <a:spcBef>
                <a:spcPts val="9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230188" indent="-95250" algn="l" defTabSz="685800" rtl="0" eaLnBrk="1" latinLnBrk="0" hangingPunct="1">
              <a:lnSpc>
                <a:spcPct val="110000"/>
              </a:lnSpc>
              <a:spcBef>
                <a:spcPts val="9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346075" indent="-90488" algn="l" defTabSz="685800" rtl="0" eaLnBrk="1" latinLnBrk="0" hangingPunct="1">
              <a:lnSpc>
                <a:spcPct val="110000"/>
              </a:lnSpc>
              <a:spcBef>
                <a:spcPts val="9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461963" indent="-90488" algn="l" defTabSz="685800" rtl="0" eaLnBrk="1" latinLnBrk="0" hangingPunct="1">
              <a:lnSpc>
                <a:spcPct val="110000"/>
              </a:lnSpc>
              <a:spcBef>
                <a:spcPts val="9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568325" indent="-90488" algn="l" defTabSz="685800" rtl="0" eaLnBrk="1" latinLnBrk="0" hangingPunct="1">
              <a:lnSpc>
                <a:spcPct val="110000"/>
              </a:lnSpc>
              <a:spcBef>
                <a:spcPts val="9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300" b="1" u="sng"/>
              <a:t>Assumptions</a:t>
            </a:r>
          </a:p>
          <a:p>
            <a:r>
              <a:rPr lang="en-US" sz="1300"/>
              <a:t>First draw in 7/1/2026</a:t>
            </a:r>
          </a:p>
          <a:p>
            <a:r>
              <a:rPr lang="en-US" sz="1300"/>
              <a:t>Interest rate on LOC draws estimated at 3.42% based on 80% SOFR as of February 10, 2026</a:t>
            </a:r>
          </a:p>
          <a:p>
            <a:r>
              <a:rPr lang="en-US" sz="1300"/>
              <a:t>The 5-year average of SOFR currently sits at 3.11%, slightly lower than current rates</a:t>
            </a:r>
          </a:p>
          <a:p>
            <a:r>
              <a:rPr lang="en-US" sz="1300"/>
              <a:t>Other assumed costs include unutilized balance fees (35 bps) and one-time origination and renewal fees ($400k total assumed) </a:t>
            </a:r>
          </a:p>
          <a:p>
            <a:pPr lvl="1"/>
            <a:endParaRPr lang="en-US" sz="1300"/>
          </a:p>
        </p:txBody>
      </p:sp>
      <p:pic>
        <p:nvPicPr>
          <p:cNvPr id="6" name="Picture 5">
            <a:extLst>
              <a:ext uri="{FF2B5EF4-FFF2-40B4-BE49-F238E27FC236}">
                <a16:creationId xmlns:a16="http://schemas.microsoft.com/office/drawing/2014/main" id="{494C0157-92B4-E7EB-A07E-08FA1421B24B}"/>
              </a:ext>
            </a:extLst>
          </p:cNvPr>
          <p:cNvPicPr>
            <a:picLocks noChangeAspect="1"/>
          </p:cNvPicPr>
          <p:nvPr/>
        </p:nvPicPr>
        <p:blipFill>
          <a:blip r:embed="rId2"/>
          <a:stretch>
            <a:fillRect/>
          </a:stretch>
        </p:blipFill>
        <p:spPr>
          <a:xfrm>
            <a:off x="3226102" y="401540"/>
            <a:ext cx="5295900" cy="2114550"/>
          </a:xfrm>
          <a:prstGeom prst="rect">
            <a:avLst/>
          </a:prstGeom>
        </p:spPr>
      </p:pic>
      <p:pic>
        <p:nvPicPr>
          <p:cNvPr id="7" name="Picture 6">
            <a:extLst>
              <a:ext uri="{FF2B5EF4-FFF2-40B4-BE49-F238E27FC236}">
                <a16:creationId xmlns:a16="http://schemas.microsoft.com/office/drawing/2014/main" id="{92508969-4416-1151-0B93-8F94F23BE0D7}"/>
              </a:ext>
            </a:extLst>
          </p:cNvPr>
          <p:cNvPicPr>
            <a:picLocks noChangeAspect="1"/>
          </p:cNvPicPr>
          <p:nvPr/>
        </p:nvPicPr>
        <p:blipFill>
          <a:blip r:embed="rId3"/>
          <a:stretch>
            <a:fillRect/>
          </a:stretch>
        </p:blipFill>
        <p:spPr>
          <a:xfrm>
            <a:off x="3213696" y="2508507"/>
            <a:ext cx="5308306" cy="2029260"/>
          </a:xfrm>
          <a:prstGeom prst="rect">
            <a:avLst/>
          </a:prstGeom>
        </p:spPr>
      </p:pic>
    </p:spTree>
    <p:extLst>
      <p:ext uri="{BB962C8B-B14F-4D97-AF65-F5344CB8AC3E}">
        <p14:creationId xmlns:p14="http://schemas.microsoft.com/office/powerpoint/2010/main" val="166416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2F2F0-F059-C705-CD1D-0451E9C210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1CB05A-0276-B243-A502-EC3DD00A9C82}"/>
              </a:ext>
            </a:extLst>
          </p:cNvPr>
          <p:cNvSpPr>
            <a:spLocks noGrp="1"/>
          </p:cNvSpPr>
          <p:nvPr>
            <p:ph type="title"/>
          </p:nvPr>
        </p:nvSpPr>
        <p:spPr>
          <a:xfrm>
            <a:off x="891394" y="384991"/>
            <a:ext cx="7886700" cy="249299"/>
          </a:xfrm>
        </p:spPr>
        <p:txBody>
          <a:bodyPr/>
          <a:lstStyle/>
          <a:p>
            <a:r>
              <a:rPr lang="en-US" sz="1800"/>
              <a:t>Conclusion</a:t>
            </a:r>
          </a:p>
        </p:txBody>
      </p:sp>
      <p:sp>
        <p:nvSpPr>
          <p:cNvPr id="5" name="Text Placeholder 1">
            <a:extLst>
              <a:ext uri="{FF2B5EF4-FFF2-40B4-BE49-F238E27FC236}">
                <a16:creationId xmlns:a16="http://schemas.microsoft.com/office/drawing/2014/main" id="{2EAFA54C-8F76-B465-ED72-503BDFAB9249}"/>
              </a:ext>
            </a:extLst>
          </p:cNvPr>
          <p:cNvSpPr txBox="1">
            <a:spLocks/>
          </p:cNvSpPr>
          <p:nvPr/>
        </p:nvSpPr>
        <p:spPr>
          <a:xfrm>
            <a:off x="209658" y="1000043"/>
            <a:ext cx="7670317" cy="3760216"/>
          </a:xfrm>
          <a:prstGeom prst="rect">
            <a:avLst/>
          </a:prstGeom>
        </p:spPr>
        <p:txBody>
          <a:bodyPr vert="horz" wrap="square" lIns="0" tIns="0" rIns="0" bIns="0" rtlCol="0">
            <a:noAutofit/>
          </a:bodyPr>
          <a:lstStyle>
            <a:lvl1pPr marL="169069" indent="-169069" algn="l" defTabSz="685800" rtl="0" eaLnBrk="1" latinLnBrk="0" hangingPunct="1">
              <a:lnSpc>
                <a:spcPct val="110000"/>
              </a:lnSpc>
              <a:spcBef>
                <a:spcPts val="9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230188" indent="-95250" algn="l" defTabSz="685800" rtl="0" eaLnBrk="1" latinLnBrk="0" hangingPunct="1">
              <a:lnSpc>
                <a:spcPct val="110000"/>
              </a:lnSpc>
              <a:spcBef>
                <a:spcPts val="9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346075" indent="-90488" algn="l" defTabSz="685800" rtl="0" eaLnBrk="1" latinLnBrk="0" hangingPunct="1">
              <a:lnSpc>
                <a:spcPct val="110000"/>
              </a:lnSpc>
              <a:spcBef>
                <a:spcPts val="9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461963" indent="-90488" algn="l" defTabSz="685800" rtl="0" eaLnBrk="1" latinLnBrk="0" hangingPunct="1">
              <a:lnSpc>
                <a:spcPct val="110000"/>
              </a:lnSpc>
              <a:spcBef>
                <a:spcPts val="9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568325" indent="-90488" algn="l" defTabSz="685800" rtl="0" eaLnBrk="1" latinLnBrk="0" hangingPunct="1">
              <a:lnSpc>
                <a:spcPct val="110000"/>
              </a:lnSpc>
              <a:spcBef>
                <a:spcPts val="9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00"/>
              <a:t>The use of a LOC allows STA flexibility in its approach to the I-Street Bridge project financing, as it allows for repayment as grant funds flow in without the long-term encumbrance of bonded debt</a:t>
            </a:r>
          </a:p>
          <a:p>
            <a:r>
              <a:rPr lang="en-US" sz="1300"/>
              <a:t>Interest costs remain manageable, with the potential for short-term rates to lower in 2026</a:t>
            </a:r>
          </a:p>
          <a:p>
            <a:endParaRPr lang="en-US" sz="1300"/>
          </a:p>
          <a:p>
            <a:endParaRPr lang="en-US" sz="1300"/>
          </a:p>
          <a:p>
            <a:endParaRPr lang="en-US" sz="1300"/>
          </a:p>
        </p:txBody>
      </p:sp>
    </p:spTree>
    <p:extLst>
      <p:ext uri="{BB962C8B-B14F-4D97-AF65-F5344CB8AC3E}">
        <p14:creationId xmlns:p14="http://schemas.microsoft.com/office/powerpoint/2010/main" val="1181887523"/>
      </p:ext>
    </p:extLst>
  </p:cSld>
  <p:clrMapOvr>
    <a:masterClrMapping/>
  </p:clrMapOvr>
</p:sld>
</file>

<file path=ppt/theme/theme1.xml><?xml version="1.0" encoding="utf-8"?>
<a:theme xmlns:a="http://schemas.openxmlformats.org/drawingml/2006/main" name="Small Group Presentation FINAL">
  <a:themeElements>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Custom 4">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vert="vert" rtlCol="0" anchor="ctr"/>
      <a:lstStyle>
        <a:defPPr algn="ctr">
          <a:defRPr sz="1000" dirty="0">
            <a:latin typeface="Arial Regular" charset="0"/>
            <a:ea typeface="Arial Regular" charset="0"/>
            <a:cs typeface="Arial Regular"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noAutofit/>
      </a:bodyPr>
      <a:lstStyle>
        <a:defPPr marL="0" marR="0" indent="0" algn="l" defTabSz="914400" rtl="0" eaLnBrk="1" fontAlgn="auto" latinLnBrk="0" hangingPunct="1">
          <a:lnSpc>
            <a:spcPct val="100000"/>
          </a:lnSpc>
          <a:spcBef>
            <a:spcPts val="0"/>
          </a:spcBef>
          <a:spcAft>
            <a:spcPts val="0"/>
          </a:spcAft>
          <a:buClrTx/>
          <a:buSzTx/>
          <a:buFontTx/>
          <a:buNone/>
          <a:tabLst/>
          <a:defRPr sz="1000" dirty="0" smtClean="0">
            <a:ea typeface="Soleil" charset="0"/>
            <a:cs typeface="Soleil" charset="0"/>
          </a:defRPr>
        </a:defPPr>
      </a:lstStyle>
    </a:txDef>
  </a:objectDefaults>
  <a:extraClrSchemeLst/>
  <a:extLst>
    <a:ext uri="{05A4C25C-085E-4340-85A3-A5531E510DB2}">
      <thm15:themeFamily xmlns:thm15="http://schemas.microsoft.com/office/thememl/2012/main" name="Small Group Presentation FINAL" id="{69F0258E-6534-4667-BC8F-35DFDE515FB0}" vid="{B25FED1D-6C14-4C16-B6B1-7422CC12AC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D20838EBF2FB42837130A4AEE42CF2" ma:contentTypeVersion="18" ma:contentTypeDescription="Create a new document." ma:contentTypeScope="" ma:versionID="d07a58651944c4f4fbc540823bc82a3b">
  <xsd:schema xmlns:xsd="http://www.w3.org/2001/XMLSchema" xmlns:xs="http://www.w3.org/2001/XMLSchema" xmlns:p="http://schemas.microsoft.com/office/2006/metadata/properties" xmlns:ns2="8f98bae5-a605-4eed-a871-1ef8b53b6521" xmlns:ns3="d612c6d0-d459-443a-b239-e989686eeb22" targetNamespace="http://schemas.microsoft.com/office/2006/metadata/properties" ma:root="true" ma:fieldsID="49dc10a07215027ef3f6b18887bc2916" ns2:_="" ns3:_="">
    <xsd:import namespace="8f98bae5-a605-4eed-a871-1ef8b53b6521"/>
    <xsd:import namespace="d612c6d0-d459-443a-b239-e989686eeb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8bae5-a605-4eed-a871-1ef8b53b652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74a9f3f-c33f-43ed-8ee9-80d136ec9df1"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12c6d0-d459-443a-b239-e989686eeb2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8e05a909-feee-4072-9d34-15c14fed7c71}" ma:internalName="TaxCatchAll" ma:showField="CatchAllData" ma:web="d612c6d0-d459-443a-b239-e989686eeb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98bae5-a605-4eed-a871-1ef8b53b6521">
      <Terms xmlns="http://schemas.microsoft.com/office/infopath/2007/PartnerControls"/>
    </lcf76f155ced4ddcb4097134ff3c332f>
    <TaxCatchAll xmlns="d612c6d0-d459-443a-b239-e989686eeb22" xsi:nil="true"/>
  </documentManagement>
</p:properties>
</file>

<file path=customXml/itemProps1.xml><?xml version="1.0" encoding="utf-8"?>
<ds:datastoreItem xmlns:ds="http://schemas.openxmlformats.org/officeDocument/2006/customXml" ds:itemID="{A8E4D139-859B-4E46-87D7-8FF451092CC3}">
  <ds:schemaRefs>
    <ds:schemaRef ds:uri="http://schemas.microsoft.com/sharepoint/v3/contenttype/forms"/>
  </ds:schemaRefs>
</ds:datastoreItem>
</file>

<file path=customXml/itemProps2.xml><?xml version="1.0" encoding="utf-8"?>
<ds:datastoreItem xmlns:ds="http://schemas.openxmlformats.org/officeDocument/2006/customXml" ds:itemID="{8CA31DFC-AD06-4DEE-9CEC-9679E5FBD8FF}">
  <ds:schemaRefs>
    <ds:schemaRef ds:uri="8f98bae5-a605-4eed-a871-1ef8b53b6521"/>
    <ds:schemaRef ds:uri="d612c6d0-d459-443a-b239-e989686eeb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B30BDF-AF7D-4B15-B650-1755F89A05E5}">
  <ds:schemaRefs>
    <ds:schemaRef ds:uri="8f98bae5-a605-4eed-a871-1ef8b53b6521"/>
    <ds:schemaRef ds:uri="d612c6d0-d459-443a-b239-e989686eeb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Small Group Presentation FINAL</Template>
  <TotalTime>0</TotalTime>
  <Words>920</Words>
  <Application>Microsoft Office PowerPoint</Application>
  <PresentationFormat>On-screen Show (4:3)</PresentationFormat>
  <Paragraphs>81</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Regular</vt:lpstr>
      <vt:lpstr>Calibri</vt:lpstr>
      <vt:lpstr>Georgia</vt:lpstr>
      <vt:lpstr>Wingdings</vt:lpstr>
      <vt:lpstr>Wingdings 2</vt:lpstr>
      <vt:lpstr>Small Group Presentation FINAL</vt:lpstr>
      <vt:lpstr>The Sacramento Transportation Authority</vt:lpstr>
      <vt:lpstr>Project Overview</vt:lpstr>
      <vt:lpstr>Opportunities</vt:lpstr>
      <vt:lpstr>STA Engagement</vt:lpstr>
      <vt:lpstr>PowerPoint Presentation</vt:lpstr>
      <vt:lpstr>Project Overview &amp; The Potential Use of the Line of Credit (LOC)</vt:lpstr>
      <vt:lpstr>Funding Need</vt:lpstr>
      <vt:lpstr>Interest Costs</vt:lpstr>
      <vt:lpstr>Conclusion</vt:lpstr>
      <vt:lpstr>Thank You</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NDOT</dc:title>
  <dc:creator>Alex Qin</dc:creator>
  <cp:lastModifiedBy>Dustin Purinton</cp:lastModifiedBy>
  <cp:revision>1</cp:revision>
  <cp:lastPrinted>2024-01-19T18:33:33Z</cp:lastPrinted>
  <dcterms:created xsi:type="dcterms:W3CDTF">2021-10-01T00:00:31Z</dcterms:created>
  <dcterms:modified xsi:type="dcterms:W3CDTF">2026-02-19T22:24:17Z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0x01010042D20838EBF2FB42837130A4AEE42CF2</vt:lpwstr>
  </property>
  <property fmtid="{D5CDD505-2E9C-101B-9397-08002B2CF9AE}" pid="3" name="MediaServiceImageTags">
    <vt:lpwstr/>
  </property>
</Properties>
</file>