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0B_C84C278C.xml" ContentType="application/vnd.ms-powerpoint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comments/modernComment_109_DBB0F70F.xml" ContentType="application/vnd.ms-powerpoint.comment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9" r:id="rId4"/>
  </p:sldMasterIdLst>
  <p:notesMasterIdLst>
    <p:notesMasterId r:id="rId12"/>
  </p:notesMasterIdLst>
  <p:sldIdLst>
    <p:sldId id="269" r:id="rId5"/>
    <p:sldId id="267" r:id="rId6"/>
    <p:sldId id="338" r:id="rId7"/>
    <p:sldId id="330" r:id="rId8"/>
    <p:sldId id="265" r:id="rId9"/>
    <p:sldId id="335" r:id="rId10"/>
    <p:sldId id="337" r:id="rId11"/>
  </p:sldIdLst>
  <p:sldSz cx="12192000" cy="6858000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D2EED69-DAFA-F37C-61A9-D5D24325E28C}" name="Dustin Purinton" initials="DP" userId="S::dustin@sacta.org::89a6b85a-7965-44b2-9d2f-894320469121" providerId="AD"/>
  <p188:author id="{FEBD59B0-178D-D9B8-6701-8E557122B75B}" name="Jennifer Doll" initials="JD" userId="S::jennifer@sacta.org::3e6dc714-053a-4d25-81b8-b813f503905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C75"/>
    <a:srgbClr val="FFFFFF"/>
    <a:srgbClr val="F58439"/>
    <a:srgbClr val="818285"/>
    <a:srgbClr val="FFD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971" autoAdjust="0"/>
  </p:normalViewPr>
  <p:slideViewPr>
    <p:cSldViewPr snapToGrid="0">
      <p:cViewPr varScale="1">
        <p:scale>
          <a:sx n="76" d="100"/>
          <a:sy n="76" d="100"/>
        </p:scale>
        <p:origin x="1908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fer Doll" userId="3e6dc714-053a-4d25-81b8-b813f5039050" providerId="ADAL" clId="{D3435D43-1FD9-4507-9690-2A72B1BF390F}"/>
    <pc:docChg chg="undo custSel modSld">
      <pc:chgData name="Jennifer Doll" userId="3e6dc714-053a-4d25-81b8-b813f5039050" providerId="ADAL" clId="{D3435D43-1FD9-4507-9690-2A72B1BF390F}" dt="2025-10-16T00:19:41.199" v="912" actId="1076"/>
      <pc:docMkLst>
        <pc:docMk/>
      </pc:docMkLst>
      <pc:sldChg chg="addSp modSp mod">
        <pc:chgData name="Jennifer Doll" userId="3e6dc714-053a-4d25-81b8-b813f5039050" providerId="ADAL" clId="{D3435D43-1FD9-4507-9690-2A72B1BF390F}" dt="2025-10-15T23:47:21.526" v="482" actId="14100"/>
        <pc:sldMkLst>
          <pc:docMk/>
          <pc:sldMk cId="3685807887" sldId="265"/>
        </pc:sldMkLst>
        <pc:spChg chg="mod">
          <ac:chgData name="Jennifer Doll" userId="3e6dc714-053a-4d25-81b8-b813f5039050" providerId="ADAL" clId="{D3435D43-1FD9-4507-9690-2A72B1BF390F}" dt="2025-10-15T23:47:04.372" v="480" actId="1076"/>
          <ac:spMkLst>
            <pc:docMk/>
            <pc:sldMk cId="3685807887" sldId="265"/>
            <ac:spMk id="2" creationId="{03FAA2DE-00D8-5DA1-A55F-C94A5C2503C3}"/>
          </ac:spMkLst>
        </pc:spChg>
        <pc:graphicFrameChg chg="add mod modGraphic">
          <ac:chgData name="Jennifer Doll" userId="3e6dc714-053a-4d25-81b8-b813f5039050" providerId="ADAL" clId="{D3435D43-1FD9-4507-9690-2A72B1BF390F}" dt="2025-10-15T23:47:21.526" v="482" actId="14100"/>
          <ac:graphicFrameMkLst>
            <pc:docMk/>
            <pc:sldMk cId="3685807887" sldId="265"/>
            <ac:graphicFrameMk id="3" creationId="{560969A4-DE1A-308C-DB62-2F94188B3874}"/>
          </ac:graphicFrameMkLst>
        </pc:graphicFrameChg>
      </pc:sldChg>
      <pc:sldChg chg="modSp mod">
        <pc:chgData name="Jennifer Doll" userId="3e6dc714-053a-4d25-81b8-b813f5039050" providerId="ADAL" clId="{D3435D43-1FD9-4507-9690-2A72B1BF390F}" dt="2025-10-16T00:15:57.996" v="820" actId="1076"/>
        <pc:sldMkLst>
          <pc:docMk/>
          <pc:sldMk cId="3360434060" sldId="267"/>
        </pc:sldMkLst>
        <pc:graphicFrameChg chg="mod modGraphic">
          <ac:chgData name="Jennifer Doll" userId="3e6dc714-053a-4d25-81b8-b813f5039050" providerId="ADAL" clId="{D3435D43-1FD9-4507-9690-2A72B1BF390F}" dt="2025-10-16T00:15:57.996" v="820" actId="1076"/>
          <ac:graphicFrameMkLst>
            <pc:docMk/>
            <pc:sldMk cId="3360434060" sldId="267"/>
            <ac:graphicFrameMk id="9" creationId="{A297552D-A577-D120-769D-480215B93951}"/>
          </ac:graphicFrameMkLst>
        </pc:graphicFrameChg>
      </pc:sldChg>
      <pc:sldChg chg="modSp mod">
        <pc:chgData name="Jennifer Doll" userId="3e6dc714-053a-4d25-81b8-b813f5039050" providerId="ADAL" clId="{D3435D43-1FD9-4507-9690-2A72B1BF390F}" dt="2025-10-15T23:27:02.341" v="13" actId="255"/>
        <pc:sldMkLst>
          <pc:docMk/>
          <pc:sldMk cId="1846532861" sldId="269"/>
        </pc:sldMkLst>
        <pc:spChg chg="mod">
          <ac:chgData name="Jennifer Doll" userId="3e6dc714-053a-4d25-81b8-b813f5039050" providerId="ADAL" clId="{D3435D43-1FD9-4507-9690-2A72B1BF390F}" dt="2025-10-15T23:27:02.341" v="13" actId="255"/>
          <ac:spMkLst>
            <pc:docMk/>
            <pc:sldMk cId="1846532861" sldId="269"/>
            <ac:spMk id="2" creationId="{556D3A01-E05A-C5B0-15A1-00A899D0FF0F}"/>
          </ac:spMkLst>
        </pc:spChg>
      </pc:sldChg>
      <pc:sldChg chg="addSp modSp mod modClrScheme chgLayout">
        <pc:chgData name="Jennifer Doll" userId="3e6dc714-053a-4d25-81b8-b813f5039050" providerId="ADAL" clId="{D3435D43-1FD9-4507-9690-2A72B1BF390F}" dt="2025-10-16T00:19:41.199" v="912" actId="1076"/>
        <pc:sldMkLst>
          <pc:docMk/>
          <pc:sldMk cId="2883542268" sldId="330"/>
        </pc:sldMkLst>
        <pc:spChg chg="add mod ord">
          <ac:chgData name="Jennifer Doll" userId="3e6dc714-053a-4d25-81b8-b813f5039050" providerId="ADAL" clId="{D3435D43-1FD9-4507-9690-2A72B1BF390F}" dt="2025-10-16T00:19:03.559" v="905" actId="700"/>
          <ac:spMkLst>
            <pc:docMk/>
            <pc:sldMk cId="2883542268" sldId="330"/>
            <ac:spMk id="2" creationId="{23091241-2127-FFDB-448E-5273A0AAA592}"/>
          </ac:spMkLst>
        </pc:spChg>
        <pc:spChg chg="mod ord">
          <ac:chgData name="Jennifer Doll" userId="3e6dc714-053a-4d25-81b8-b813f5039050" providerId="ADAL" clId="{D3435D43-1FD9-4507-9690-2A72B1BF390F}" dt="2025-10-16T00:19:03.559" v="905" actId="700"/>
          <ac:spMkLst>
            <pc:docMk/>
            <pc:sldMk cId="2883542268" sldId="330"/>
            <ac:spMk id="14" creationId="{9E356331-409E-069B-2EC1-9D4CBBD43B2A}"/>
          </ac:spMkLst>
        </pc:spChg>
        <pc:spChg chg="mod ord">
          <ac:chgData name="Jennifer Doll" userId="3e6dc714-053a-4d25-81b8-b813f5039050" providerId="ADAL" clId="{D3435D43-1FD9-4507-9690-2A72B1BF390F}" dt="2025-10-16T00:19:03.559" v="905" actId="700"/>
          <ac:spMkLst>
            <pc:docMk/>
            <pc:sldMk cId="2883542268" sldId="330"/>
            <ac:spMk id="20" creationId="{2038E91F-2680-4DAC-9A94-16BF2B1C5375}"/>
          </ac:spMkLst>
        </pc:spChg>
        <pc:graphicFrameChg chg="mod ord">
          <ac:chgData name="Jennifer Doll" userId="3e6dc714-053a-4d25-81b8-b813f5039050" providerId="ADAL" clId="{D3435D43-1FD9-4507-9690-2A72B1BF390F}" dt="2025-10-16T00:19:41.199" v="912" actId="1076"/>
          <ac:graphicFrameMkLst>
            <pc:docMk/>
            <pc:sldMk cId="2883542268" sldId="330"/>
            <ac:graphicFrameMk id="17" creationId="{C9E8D727-5EF2-E1D5-947A-8A57D3C39FA1}"/>
          </ac:graphicFrameMkLst>
        </pc:graphicFrameChg>
      </pc:sldChg>
      <pc:sldChg chg="addSp delSp modSp mod modClrScheme chgLayout">
        <pc:chgData name="Jennifer Doll" userId="3e6dc714-053a-4d25-81b8-b813f5039050" providerId="ADAL" clId="{D3435D43-1FD9-4507-9690-2A72B1BF390F}" dt="2025-10-16T00:14:12.316" v="815" actId="1076"/>
        <pc:sldMkLst>
          <pc:docMk/>
          <pc:sldMk cId="1816438090" sldId="335"/>
        </pc:sldMkLst>
        <pc:spChg chg="mod ord">
          <ac:chgData name="Jennifer Doll" userId="3e6dc714-053a-4d25-81b8-b813f5039050" providerId="ADAL" clId="{D3435D43-1FD9-4507-9690-2A72B1BF390F}" dt="2025-10-16T00:03:22.771" v="638" actId="700"/>
          <ac:spMkLst>
            <pc:docMk/>
            <pc:sldMk cId="1816438090" sldId="335"/>
            <ac:spMk id="4" creationId="{C2E69D83-6EFC-35EC-2FD3-3557E6FFC936}"/>
          </ac:spMkLst>
        </pc:spChg>
        <pc:spChg chg="add del mod ord">
          <ac:chgData name="Jennifer Doll" userId="3e6dc714-053a-4d25-81b8-b813f5039050" providerId="ADAL" clId="{D3435D43-1FD9-4507-9690-2A72B1BF390F}" dt="2025-10-16T00:10:52.226" v="690"/>
          <ac:spMkLst>
            <pc:docMk/>
            <pc:sldMk cId="1816438090" sldId="335"/>
            <ac:spMk id="6" creationId="{7FE1D050-B01C-CE47-D1FF-4F9D17E15A93}"/>
          </ac:spMkLst>
        </pc:spChg>
        <pc:spChg chg="add mod">
          <ac:chgData name="Jennifer Doll" userId="3e6dc714-053a-4d25-81b8-b813f5039050" providerId="ADAL" clId="{D3435D43-1FD9-4507-9690-2A72B1BF390F}" dt="2025-10-16T00:13:58.992" v="814" actId="1076"/>
          <ac:spMkLst>
            <pc:docMk/>
            <pc:sldMk cId="1816438090" sldId="335"/>
            <ac:spMk id="14" creationId="{D4B35024-FD45-BE1F-99D3-12EE4F8C826E}"/>
          </ac:spMkLst>
        </pc:spChg>
        <pc:spChg chg="add mod">
          <ac:chgData name="Jennifer Doll" userId="3e6dc714-053a-4d25-81b8-b813f5039050" providerId="ADAL" clId="{D3435D43-1FD9-4507-9690-2A72B1BF390F}" dt="2025-10-16T00:14:12.316" v="815" actId="1076"/>
          <ac:spMkLst>
            <pc:docMk/>
            <pc:sldMk cId="1816438090" sldId="335"/>
            <ac:spMk id="16" creationId="{48CCB163-8418-E875-CE0E-4ACC1015080C}"/>
          </ac:spMkLst>
        </pc:spChg>
        <pc:spChg chg="add mod">
          <ac:chgData name="Jennifer Doll" userId="3e6dc714-053a-4d25-81b8-b813f5039050" providerId="ADAL" clId="{D3435D43-1FD9-4507-9690-2A72B1BF390F}" dt="2025-10-16T00:13:50.049" v="813" actId="1076"/>
          <ac:spMkLst>
            <pc:docMk/>
            <pc:sldMk cId="1816438090" sldId="335"/>
            <ac:spMk id="17" creationId="{B87A9EE7-7DFA-6686-420B-8382CE3C61BD}"/>
          </ac:spMkLst>
        </pc:spChg>
        <pc:picChg chg="add mod">
          <ac:chgData name="Jennifer Doll" userId="3e6dc714-053a-4d25-81b8-b813f5039050" providerId="ADAL" clId="{D3435D43-1FD9-4507-9690-2A72B1BF390F}" dt="2025-10-16T00:11:47.916" v="755" actId="1076"/>
          <ac:picMkLst>
            <pc:docMk/>
            <pc:sldMk cId="1816438090" sldId="335"/>
            <ac:picMk id="8" creationId="{50599C46-45AE-2E03-4DC5-9367D9EEE633}"/>
          </ac:picMkLst>
        </pc:picChg>
        <pc:picChg chg="add mod">
          <ac:chgData name="Jennifer Doll" userId="3e6dc714-053a-4d25-81b8-b813f5039050" providerId="ADAL" clId="{D3435D43-1FD9-4507-9690-2A72B1BF390F}" dt="2025-10-16T00:11:58.320" v="756" actId="1076"/>
          <ac:picMkLst>
            <pc:docMk/>
            <pc:sldMk cId="1816438090" sldId="335"/>
            <ac:picMk id="10" creationId="{A9AC35B4-7900-16A9-5065-140CB53D93B2}"/>
          </ac:picMkLst>
        </pc:picChg>
        <pc:picChg chg="add mod">
          <ac:chgData name="Jennifer Doll" userId="3e6dc714-053a-4d25-81b8-b813f5039050" providerId="ADAL" clId="{D3435D43-1FD9-4507-9690-2A72B1BF390F}" dt="2025-10-16T00:12:05.859" v="757" actId="1076"/>
          <ac:picMkLst>
            <pc:docMk/>
            <pc:sldMk cId="1816438090" sldId="335"/>
            <ac:picMk id="12" creationId="{635F2520-8DD9-A8A7-9804-879058EEEDE1}"/>
          </ac:picMkLst>
        </pc:picChg>
      </pc:sldChg>
      <pc:sldChg chg="addSp delSp modSp mod modClrScheme chgLayout modNotesTx">
        <pc:chgData name="Jennifer Doll" userId="3e6dc714-053a-4d25-81b8-b813f5039050" providerId="ADAL" clId="{D3435D43-1FD9-4507-9690-2A72B1BF390F}" dt="2025-10-16T00:18:50.660" v="904" actId="1076"/>
        <pc:sldMkLst>
          <pc:docMk/>
          <pc:sldMk cId="2306302008" sldId="337"/>
        </pc:sldMkLst>
        <pc:spChg chg="mod ord">
          <ac:chgData name="Jennifer Doll" userId="3e6dc714-053a-4d25-81b8-b813f5039050" providerId="ADAL" clId="{D3435D43-1FD9-4507-9690-2A72B1BF390F}" dt="2025-10-16T00:18:23.750" v="900" actId="700"/>
          <ac:spMkLst>
            <pc:docMk/>
            <pc:sldMk cId="2306302008" sldId="337"/>
            <ac:spMk id="2" creationId="{E61F0B10-FDA6-9A27-6124-6689D3C18C04}"/>
          </ac:spMkLst>
        </pc:spChg>
        <pc:graphicFrameChg chg="add mod ord modGraphic">
          <ac:chgData name="Jennifer Doll" userId="3e6dc714-053a-4d25-81b8-b813f5039050" providerId="ADAL" clId="{D3435D43-1FD9-4507-9690-2A72B1BF390F}" dt="2025-10-16T00:18:50.660" v="904" actId="1076"/>
          <ac:graphicFrameMkLst>
            <pc:docMk/>
            <pc:sldMk cId="2306302008" sldId="337"/>
            <ac:graphicFrameMk id="4" creationId="{A81BAB66-3418-B053-6511-45B5ABA16A82}"/>
          </ac:graphicFrameMkLst>
        </pc:graphicFrameChg>
      </pc:sldChg>
      <pc:sldChg chg="modSp mod modNotesTx">
        <pc:chgData name="Jennifer Doll" userId="3e6dc714-053a-4d25-81b8-b813f5039050" providerId="ADAL" clId="{D3435D43-1FD9-4507-9690-2A72B1BF390F}" dt="2025-10-15T23:42:43.580" v="414"/>
        <pc:sldMkLst>
          <pc:docMk/>
          <pc:sldMk cId="1024433790" sldId="338"/>
        </pc:sldMkLst>
        <pc:spChg chg="mod">
          <ac:chgData name="Jennifer Doll" userId="3e6dc714-053a-4d25-81b8-b813f5039050" providerId="ADAL" clId="{D3435D43-1FD9-4507-9690-2A72B1BF390F}" dt="2025-10-15T23:38:45.560" v="211" actId="20577"/>
          <ac:spMkLst>
            <pc:docMk/>
            <pc:sldMk cId="1024433790" sldId="338"/>
            <ac:spMk id="2" creationId="{47BF175E-BCE6-7C88-0554-DBF22DD214F6}"/>
          </ac:spMkLst>
        </pc:spChg>
        <pc:spChg chg="mod">
          <ac:chgData name="Jennifer Doll" userId="3e6dc714-053a-4d25-81b8-b813f5039050" providerId="ADAL" clId="{D3435D43-1FD9-4507-9690-2A72B1BF390F}" dt="2025-10-15T23:38:49.043" v="212" actId="20577"/>
          <ac:spMkLst>
            <pc:docMk/>
            <pc:sldMk cId="1024433790" sldId="338"/>
            <ac:spMk id="3" creationId="{92743E5D-9599-2ACE-D951-109FAB08E397}"/>
          </ac:spMkLst>
        </pc:spChg>
        <pc:graphicFrameChg chg="mod modGraphic">
          <ac:chgData name="Jennifer Doll" userId="3e6dc714-053a-4d25-81b8-b813f5039050" providerId="ADAL" clId="{D3435D43-1FD9-4507-9690-2A72B1BF390F}" dt="2025-10-15T23:38:41.091" v="210" actId="1076"/>
          <ac:graphicFrameMkLst>
            <pc:docMk/>
            <pc:sldMk cId="1024433790" sldId="338"/>
            <ac:graphicFrameMk id="7" creationId="{0A33FDEF-584B-4DC3-9FD7-2AED4DD18D5D}"/>
          </ac:graphicFrameMkLst>
        </pc:graphicFrameChg>
        <pc:graphicFrameChg chg="mod modGraphic">
          <ac:chgData name="Jennifer Doll" userId="3e6dc714-053a-4d25-81b8-b813f5039050" providerId="ADAL" clId="{D3435D43-1FD9-4507-9690-2A72B1BF390F}" dt="2025-10-15T23:42:43.580" v="414"/>
          <ac:graphicFrameMkLst>
            <pc:docMk/>
            <pc:sldMk cId="1024433790" sldId="338"/>
            <ac:graphicFrameMk id="9" creationId="{595D6EC7-5BEE-5106-4764-C36D34228333}"/>
          </ac:graphicFrameMkLst>
        </pc:graphicFrameChg>
      </pc:sldChg>
    </pc:docChg>
  </pc:docChgLst>
  <pc:docChgLst>
    <pc:chgData name="Dustin Purinton" userId="89a6b85a-7965-44b2-9d2f-894320469121" providerId="ADAL" clId="{4F28195D-3725-4A17-BF59-F59B25CE9909}"/>
    <pc:docChg chg="undo custSel delSld modSld">
      <pc:chgData name="Dustin Purinton" userId="89a6b85a-7965-44b2-9d2f-894320469121" providerId="ADAL" clId="{4F28195D-3725-4A17-BF59-F59B25CE9909}" dt="2025-10-31T17:29:16.771" v="515" actId="20577"/>
      <pc:docMkLst>
        <pc:docMk/>
      </pc:docMkLst>
      <pc:sldChg chg="modSp mod">
        <pc:chgData name="Dustin Purinton" userId="89a6b85a-7965-44b2-9d2f-894320469121" providerId="ADAL" clId="{4F28195D-3725-4A17-BF59-F59B25CE9909}" dt="2025-10-01T20:18:31.700" v="387" actId="20577"/>
        <pc:sldMkLst>
          <pc:docMk/>
          <pc:sldMk cId="3685807887" sldId="265"/>
        </pc:sldMkLst>
        <pc:spChg chg="mod">
          <ac:chgData name="Dustin Purinton" userId="89a6b85a-7965-44b2-9d2f-894320469121" providerId="ADAL" clId="{4F28195D-3725-4A17-BF59-F59B25CE9909}" dt="2025-10-01T20:18:31.700" v="387" actId="20577"/>
          <ac:spMkLst>
            <pc:docMk/>
            <pc:sldMk cId="3685807887" sldId="265"/>
            <ac:spMk id="2" creationId="{03FAA2DE-00D8-5DA1-A55F-C94A5C2503C3}"/>
          </ac:spMkLst>
        </pc:spChg>
      </pc:sldChg>
      <pc:sldChg chg="modSp mod modNotesTx">
        <pc:chgData name="Dustin Purinton" userId="89a6b85a-7965-44b2-9d2f-894320469121" providerId="ADAL" clId="{4F28195D-3725-4A17-BF59-F59B25CE9909}" dt="2025-10-31T17:29:16.771" v="515" actId="20577"/>
        <pc:sldMkLst>
          <pc:docMk/>
          <pc:sldMk cId="3360434060" sldId="267"/>
        </pc:sldMkLst>
        <pc:graphicFrameChg chg="modGraphic">
          <ac:chgData name="Dustin Purinton" userId="89a6b85a-7965-44b2-9d2f-894320469121" providerId="ADAL" clId="{4F28195D-3725-4A17-BF59-F59B25CE9909}" dt="2025-10-31T17:29:12.110" v="509" actId="20577"/>
          <ac:graphicFrameMkLst>
            <pc:docMk/>
            <pc:sldMk cId="3360434060" sldId="267"/>
            <ac:graphicFrameMk id="9" creationId="{A297552D-A577-D120-769D-480215B93951}"/>
          </ac:graphicFrameMkLst>
        </pc:graphicFrameChg>
      </pc:sldChg>
      <pc:sldChg chg="modSp mod">
        <pc:chgData name="Dustin Purinton" userId="89a6b85a-7965-44b2-9d2f-894320469121" providerId="ADAL" clId="{4F28195D-3725-4A17-BF59-F59B25CE9909}" dt="2025-10-20T17:45:15.338" v="428" actId="20577"/>
        <pc:sldMkLst>
          <pc:docMk/>
          <pc:sldMk cId="1846532861" sldId="269"/>
        </pc:sldMkLst>
        <pc:spChg chg="mod">
          <ac:chgData name="Dustin Purinton" userId="89a6b85a-7965-44b2-9d2f-894320469121" providerId="ADAL" clId="{4F28195D-3725-4A17-BF59-F59B25CE9909}" dt="2025-10-01T20:17:22.377" v="355" actId="20577"/>
          <ac:spMkLst>
            <pc:docMk/>
            <pc:sldMk cId="1846532861" sldId="269"/>
            <ac:spMk id="2" creationId="{556D3A01-E05A-C5B0-15A1-00A899D0FF0F}"/>
          </ac:spMkLst>
        </pc:spChg>
        <pc:spChg chg="mod">
          <ac:chgData name="Dustin Purinton" userId="89a6b85a-7965-44b2-9d2f-894320469121" providerId="ADAL" clId="{4F28195D-3725-4A17-BF59-F59B25CE9909}" dt="2025-10-20T17:45:15.338" v="428" actId="20577"/>
          <ac:spMkLst>
            <pc:docMk/>
            <pc:sldMk cId="1846532861" sldId="269"/>
            <ac:spMk id="3" creationId="{1F5A2973-1BA8-7FCD-BC29-D77FF06050F1}"/>
          </ac:spMkLst>
        </pc:spChg>
      </pc:sldChg>
      <pc:sldChg chg="modSp mod modNotesTx">
        <pc:chgData name="Dustin Purinton" userId="89a6b85a-7965-44b2-9d2f-894320469121" providerId="ADAL" clId="{4F28195D-3725-4A17-BF59-F59B25CE9909}" dt="2025-10-01T22:52:11.523" v="412" actId="33524"/>
        <pc:sldMkLst>
          <pc:docMk/>
          <pc:sldMk cId="1816438090" sldId="335"/>
        </pc:sldMkLst>
        <pc:spChg chg="mod">
          <ac:chgData name="Dustin Purinton" userId="89a6b85a-7965-44b2-9d2f-894320469121" providerId="ADAL" clId="{4F28195D-3725-4A17-BF59-F59B25CE9909}" dt="2025-10-01T20:20:59.664" v="396" actId="20577"/>
          <ac:spMkLst>
            <pc:docMk/>
            <pc:sldMk cId="1816438090" sldId="335"/>
            <ac:spMk id="4" creationId="{C2E69D83-6EFC-35EC-2FD3-3557E6FFC936}"/>
          </ac:spMkLst>
        </pc:spChg>
      </pc:sldChg>
      <pc:sldChg chg="modSp mod modNotesTx">
        <pc:chgData name="Dustin Purinton" userId="89a6b85a-7965-44b2-9d2f-894320469121" providerId="ADAL" clId="{4F28195D-3725-4A17-BF59-F59B25CE9909}" dt="2025-10-31T17:27:51.080" v="508" actId="20577"/>
        <pc:sldMkLst>
          <pc:docMk/>
          <pc:sldMk cId="1024433790" sldId="338"/>
        </pc:sldMkLst>
        <pc:graphicFrameChg chg="modGraphic">
          <ac:chgData name="Dustin Purinton" userId="89a6b85a-7965-44b2-9d2f-894320469121" providerId="ADAL" clId="{4F28195D-3725-4A17-BF59-F59B25CE9909}" dt="2025-10-01T20:10:27.379" v="86" actId="20577"/>
          <ac:graphicFrameMkLst>
            <pc:docMk/>
            <pc:sldMk cId="1024433790" sldId="338"/>
            <ac:graphicFrameMk id="7" creationId="{0A33FDEF-584B-4DC3-9FD7-2AED4DD18D5D}"/>
          </ac:graphicFrameMkLst>
        </pc:graphicFrameChg>
      </pc:sldChg>
    </pc:docChg>
  </pc:docChgLst>
</pc:chgInfo>
</file>

<file path=ppt/comments/modernComment_109_DBB0F70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8FC8E3F-2619-4C03-B886-4089AA740517}" authorId="{FEBD59B0-178D-D9B8-6701-8E557122B75B}" created="2025-10-15T23:48:20.83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685807887" sldId="265"/>
      <ac:spMk id="16" creationId="{7C7769CC-21DA-3515-F416-66CCE1CB897B}"/>
    </ac:deMkLst>
    <p188:txBody>
      <a:bodyPr/>
      <a:lstStyle/>
      <a:p>
        <a:r>
          <a:rPr lang="en-US"/>
          <a:t>[@Dustin Purinton] consider reversing order: who auditors are then outcomes</a:t>
        </a:r>
      </a:p>
    </p188:txBody>
  </p188:cm>
</p188:cmLst>
</file>

<file path=ppt/comments/modernComment_10B_C84C278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4A39D89-D72D-4275-AE4D-A47DCD9B39F4}" authorId="{FEBD59B0-178D-D9B8-6701-8E557122B75B}" created="2025-10-15T23:51:32.04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360434060" sldId="267"/>
      <ac:spMk id="3" creationId="{CE9DE5AD-78B3-7C8F-8E68-5069C60F1582}"/>
    </ac:deMkLst>
    <p188:txBody>
      <a:bodyPr/>
      <a:lstStyle/>
      <a:p>
        <a:r>
          <a:rPr lang="en-US"/>
          <a:t>[@Dustin Purinton] simplified details on slide and made SmartArt size inline with overall slide font sizes (Titles bigger then details)</a:t>
        </a:r>
      </a:p>
    </p188:txBody>
  </p188:cm>
</p188:cmLst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41657F-1976-490F-AC78-E4F12682B83B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AC0CE2-0092-4EF8-97C8-3360492F842C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July 1, 2024, to June 30, 2025</a:t>
          </a:r>
        </a:p>
      </dgm:t>
    </dgm:pt>
    <dgm:pt modelId="{8D90D4F5-7AD2-421A-908F-4D321439E7C7}" type="parTrans" cxnId="{AA58DD22-46AB-4D8E-9B66-19355571CCE3}">
      <dgm:prSet/>
      <dgm:spPr/>
      <dgm:t>
        <a:bodyPr/>
        <a:lstStyle/>
        <a:p>
          <a:endParaRPr lang="en-US"/>
        </a:p>
      </dgm:t>
    </dgm:pt>
    <dgm:pt modelId="{77EA16C5-B795-476C-9871-8E1F62A644FF}" type="sibTrans" cxnId="{AA58DD22-46AB-4D8E-9B66-19355571CCE3}">
      <dgm:prSet/>
      <dgm:spPr/>
      <dgm:t>
        <a:bodyPr/>
        <a:lstStyle/>
        <a:p>
          <a:endParaRPr lang="en-US"/>
        </a:p>
      </dgm:t>
    </dgm:pt>
    <dgm:pt modelId="{7291BBC2-EC5B-4264-9F1D-55C336B27AE6}">
      <dgm:prSet phldrT="[Text]"/>
      <dgm:spPr/>
      <dgm:t>
        <a:bodyPr/>
        <a:lstStyle/>
        <a:p>
          <a:r>
            <a:rPr lang="en-US" dirty="0"/>
            <a:t>Yearly Audits</a:t>
          </a:r>
        </a:p>
      </dgm:t>
    </dgm:pt>
    <dgm:pt modelId="{846FA05A-7E46-4134-AD91-8D99691FDA36}" type="sibTrans" cxnId="{90B360DE-E6DD-4E31-ACB0-233429621746}">
      <dgm:prSet/>
      <dgm:spPr/>
      <dgm:t>
        <a:bodyPr/>
        <a:lstStyle/>
        <a:p>
          <a:endParaRPr lang="en-US"/>
        </a:p>
      </dgm:t>
    </dgm:pt>
    <dgm:pt modelId="{44E3C031-DA94-4A98-A5EE-00B29F2503A7}" type="parTrans" cxnId="{90B360DE-E6DD-4E31-ACB0-233429621746}">
      <dgm:prSet/>
      <dgm:spPr/>
      <dgm:t>
        <a:bodyPr/>
        <a:lstStyle/>
        <a:p>
          <a:endParaRPr lang="en-US"/>
        </a:p>
      </dgm:t>
    </dgm:pt>
    <dgm:pt modelId="{62F1EA3E-AE7D-4CA6-A4C1-C00A6C77D79A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ITOC Involvement</a:t>
          </a:r>
          <a:endParaRPr lang="en-US" dirty="0"/>
        </a:p>
      </dgm:t>
    </dgm:pt>
    <dgm:pt modelId="{4ED7CAAD-1F16-4077-9348-E422D110FEE5}" type="sibTrans" cxnId="{43BAB068-D941-4E57-810C-8C8468105153}">
      <dgm:prSet/>
      <dgm:spPr/>
      <dgm:t>
        <a:bodyPr/>
        <a:lstStyle/>
        <a:p>
          <a:endParaRPr lang="en-US"/>
        </a:p>
      </dgm:t>
    </dgm:pt>
    <dgm:pt modelId="{4DD9FF89-C60C-4672-A2B1-B3049F590774}" type="parTrans" cxnId="{43BAB068-D941-4E57-810C-8C8468105153}">
      <dgm:prSet/>
      <dgm:spPr/>
      <dgm:t>
        <a:bodyPr/>
        <a:lstStyle/>
        <a:p>
          <a:endParaRPr lang="en-US"/>
        </a:p>
      </dgm:t>
    </dgm:pt>
    <dgm:pt modelId="{7BB2AE65-DC60-49CE-90CE-A10B887EC050}" type="pres">
      <dgm:prSet presAssocID="{F241657F-1976-490F-AC78-E4F12682B83B}" presName="linear" presStyleCnt="0">
        <dgm:presLayoutVars>
          <dgm:animLvl val="lvl"/>
          <dgm:resizeHandles val="exact"/>
        </dgm:presLayoutVars>
      </dgm:prSet>
      <dgm:spPr/>
    </dgm:pt>
    <dgm:pt modelId="{BF10BA21-CDE1-45C3-B6CC-544A5A89CA56}" type="pres">
      <dgm:prSet presAssocID="{AEAC0CE2-0092-4EF8-97C8-3360492F842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4855B8C-8BCC-4D29-8477-32B2E35EA7E2}" type="pres">
      <dgm:prSet presAssocID="{77EA16C5-B795-476C-9871-8E1F62A644FF}" presName="spacer" presStyleCnt="0"/>
      <dgm:spPr/>
    </dgm:pt>
    <dgm:pt modelId="{3540D723-BCA5-45C4-92F5-AD43B721289D}" type="pres">
      <dgm:prSet presAssocID="{7291BBC2-EC5B-4264-9F1D-55C336B27AE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797576B-DEB8-45EE-9E75-BB5637632700}" type="pres">
      <dgm:prSet presAssocID="{846FA05A-7E46-4134-AD91-8D99691FDA36}" presName="spacer" presStyleCnt="0"/>
      <dgm:spPr/>
    </dgm:pt>
    <dgm:pt modelId="{F6DB623F-DB7C-4DAA-AA01-3B035DF1B4EB}" type="pres">
      <dgm:prSet presAssocID="{62F1EA3E-AE7D-4CA6-A4C1-C00A6C77D79A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2E4061A-2AE5-40FA-8290-4068B4D008F2}" type="presOf" srcId="{AEAC0CE2-0092-4EF8-97C8-3360492F842C}" destId="{BF10BA21-CDE1-45C3-B6CC-544A5A89CA56}" srcOrd="0" destOrd="0" presId="urn:microsoft.com/office/officeart/2005/8/layout/vList2"/>
    <dgm:cxn modelId="{AA58DD22-46AB-4D8E-9B66-19355571CCE3}" srcId="{F241657F-1976-490F-AC78-E4F12682B83B}" destId="{AEAC0CE2-0092-4EF8-97C8-3360492F842C}" srcOrd="0" destOrd="0" parTransId="{8D90D4F5-7AD2-421A-908F-4D321439E7C7}" sibTransId="{77EA16C5-B795-476C-9871-8E1F62A644FF}"/>
    <dgm:cxn modelId="{6D52382E-39F3-4D63-BB3F-BD59B0246E1A}" type="presOf" srcId="{7291BBC2-EC5B-4264-9F1D-55C336B27AE6}" destId="{3540D723-BCA5-45C4-92F5-AD43B721289D}" srcOrd="0" destOrd="0" presId="urn:microsoft.com/office/officeart/2005/8/layout/vList2"/>
    <dgm:cxn modelId="{43BAB068-D941-4E57-810C-8C8468105153}" srcId="{F241657F-1976-490F-AC78-E4F12682B83B}" destId="{62F1EA3E-AE7D-4CA6-A4C1-C00A6C77D79A}" srcOrd="2" destOrd="0" parTransId="{4DD9FF89-C60C-4672-A2B1-B3049F590774}" sibTransId="{4ED7CAAD-1F16-4077-9348-E422D110FEE5}"/>
    <dgm:cxn modelId="{90B360DE-E6DD-4E31-ACB0-233429621746}" srcId="{F241657F-1976-490F-AC78-E4F12682B83B}" destId="{7291BBC2-EC5B-4264-9F1D-55C336B27AE6}" srcOrd="1" destOrd="0" parTransId="{44E3C031-DA94-4A98-A5EE-00B29F2503A7}" sibTransId="{846FA05A-7E46-4134-AD91-8D99691FDA36}"/>
    <dgm:cxn modelId="{7B7D02FC-3BF4-4298-BF79-5D41A48EA2A7}" type="presOf" srcId="{62F1EA3E-AE7D-4CA6-A4C1-C00A6C77D79A}" destId="{F6DB623F-DB7C-4DAA-AA01-3B035DF1B4EB}" srcOrd="0" destOrd="0" presId="urn:microsoft.com/office/officeart/2005/8/layout/vList2"/>
    <dgm:cxn modelId="{9CF703FD-CD02-4BF5-A61F-DE6CC124B065}" type="presOf" srcId="{F241657F-1976-490F-AC78-E4F12682B83B}" destId="{7BB2AE65-DC60-49CE-90CE-A10B887EC050}" srcOrd="0" destOrd="0" presId="urn:microsoft.com/office/officeart/2005/8/layout/vList2"/>
    <dgm:cxn modelId="{AF0394B9-0DB1-4D45-9A3A-100E3CC45C6F}" type="presParOf" srcId="{7BB2AE65-DC60-49CE-90CE-A10B887EC050}" destId="{BF10BA21-CDE1-45C3-B6CC-544A5A89CA56}" srcOrd="0" destOrd="0" presId="urn:microsoft.com/office/officeart/2005/8/layout/vList2"/>
    <dgm:cxn modelId="{40B1BEAB-26FC-4733-8B8B-78510817E45D}" type="presParOf" srcId="{7BB2AE65-DC60-49CE-90CE-A10B887EC050}" destId="{24855B8C-8BCC-4D29-8477-32B2E35EA7E2}" srcOrd="1" destOrd="0" presId="urn:microsoft.com/office/officeart/2005/8/layout/vList2"/>
    <dgm:cxn modelId="{34EE6FAA-F2EF-4FAB-AB00-A111FCC64138}" type="presParOf" srcId="{7BB2AE65-DC60-49CE-90CE-A10B887EC050}" destId="{3540D723-BCA5-45C4-92F5-AD43B721289D}" srcOrd="2" destOrd="0" presId="urn:microsoft.com/office/officeart/2005/8/layout/vList2"/>
    <dgm:cxn modelId="{07C41944-49EF-4D23-ABFC-A39886E56D68}" type="presParOf" srcId="{7BB2AE65-DC60-49CE-90CE-A10B887EC050}" destId="{2797576B-DEB8-45EE-9E75-BB5637632700}" srcOrd="3" destOrd="0" presId="urn:microsoft.com/office/officeart/2005/8/layout/vList2"/>
    <dgm:cxn modelId="{4CA7D962-9F52-407F-8767-BC188C609633}" type="presParOf" srcId="{7BB2AE65-DC60-49CE-90CE-A10B887EC050}" destId="{F6DB623F-DB7C-4DAA-AA01-3B035DF1B4E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DEA955-EE74-4F18-85BA-CB12FB408A4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04B881-6CB6-483C-92D0-711138CFEFCF}">
      <dgm:prSet phldrT="[Text]"/>
      <dgm:spPr/>
      <dgm:t>
        <a:bodyPr/>
        <a:lstStyle/>
        <a:p>
          <a:r>
            <a:rPr lang="en-US" dirty="0"/>
            <a:t>Voting Members (3)</a:t>
          </a:r>
        </a:p>
      </dgm:t>
    </dgm:pt>
    <dgm:pt modelId="{FEC7B1EB-8670-41B6-B874-3CB8913FF9E3}" type="parTrans" cxnId="{17847E8F-6284-422C-8C4C-AA517C435B87}">
      <dgm:prSet/>
      <dgm:spPr/>
      <dgm:t>
        <a:bodyPr/>
        <a:lstStyle/>
        <a:p>
          <a:endParaRPr lang="en-US"/>
        </a:p>
      </dgm:t>
    </dgm:pt>
    <dgm:pt modelId="{BE4B2B17-4FDC-4027-AC8B-B048D4746F9C}" type="sibTrans" cxnId="{17847E8F-6284-422C-8C4C-AA517C435B87}">
      <dgm:prSet/>
      <dgm:spPr/>
      <dgm:t>
        <a:bodyPr/>
        <a:lstStyle/>
        <a:p>
          <a:endParaRPr lang="en-US"/>
        </a:p>
      </dgm:t>
    </dgm:pt>
    <dgm:pt modelId="{D60480AE-D975-4774-8D02-D8A96F07D528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endParaRPr lang="en-US" dirty="0"/>
        </a:p>
      </dgm:t>
    </dgm:pt>
    <dgm:pt modelId="{28D69C30-478C-4CD5-BFF2-95E30229EBBD}" type="parTrans" cxnId="{A46C324D-8159-407F-8B6B-AD420D171C0E}">
      <dgm:prSet/>
      <dgm:spPr/>
      <dgm:t>
        <a:bodyPr/>
        <a:lstStyle/>
        <a:p>
          <a:endParaRPr lang="en-US"/>
        </a:p>
      </dgm:t>
    </dgm:pt>
    <dgm:pt modelId="{84D37A92-CD9F-44A7-B928-A940AD7BB329}" type="sibTrans" cxnId="{A46C324D-8159-407F-8B6B-AD420D171C0E}">
      <dgm:prSet/>
      <dgm:spPr/>
      <dgm:t>
        <a:bodyPr/>
        <a:lstStyle/>
        <a:p>
          <a:endParaRPr lang="en-US"/>
        </a:p>
      </dgm:t>
    </dgm:pt>
    <dgm:pt modelId="{8A03D733-E500-4136-A2C7-4F4ED3A1935A}">
      <dgm:prSet phldrT="[Text]"/>
      <dgm:spPr/>
      <dgm:t>
        <a:bodyPr/>
        <a:lstStyle/>
        <a:p>
          <a:r>
            <a:rPr lang="en-US" dirty="0"/>
            <a:t>Ex-officio Member (3)</a:t>
          </a:r>
        </a:p>
      </dgm:t>
    </dgm:pt>
    <dgm:pt modelId="{7F06AA68-6271-4B2A-AEFB-535A6B957A67}" type="parTrans" cxnId="{955D565A-EE3A-4492-A761-A7620F9DD6B5}">
      <dgm:prSet/>
      <dgm:spPr/>
      <dgm:t>
        <a:bodyPr/>
        <a:lstStyle/>
        <a:p>
          <a:endParaRPr lang="en-US"/>
        </a:p>
      </dgm:t>
    </dgm:pt>
    <dgm:pt modelId="{435BEFA5-7EFA-4893-A1B7-C5B7BD4914A3}" type="sibTrans" cxnId="{955D565A-EE3A-4492-A761-A7620F9DD6B5}">
      <dgm:prSet/>
      <dgm:spPr/>
      <dgm:t>
        <a:bodyPr/>
        <a:lstStyle/>
        <a:p>
          <a:endParaRPr lang="en-US"/>
        </a:p>
      </dgm:t>
    </dgm:pt>
    <dgm:pt modelId="{050D5DB4-D801-431E-B65B-7879A6D62AF8}">
      <dgm:prSet phldrT="[Text]"/>
      <dgm:spPr/>
      <dgm:t>
        <a:bodyPr/>
        <a:lstStyle/>
        <a:p>
          <a:pPr>
            <a:buFont typeface="Arial" panose="020B0604020202020204" pitchFamily="34" charset="0"/>
            <a:buNone/>
          </a:pPr>
          <a:endParaRPr lang="en-US" dirty="0"/>
        </a:p>
      </dgm:t>
    </dgm:pt>
    <dgm:pt modelId="{D9D23E10-8553-4005-BFEA-0510C439580D}" type="parTrans" cxnId="{2D37C2A3-E844-4029-BA08-BE8D4ED7565D}">
      <dgm:prSet/>
      <dgm:spPr/>
      <dgm:t>
        <a:bodyPr/>
        <a:lstStyle/>
        <a:p>
          <a:endParaRPr lang="en-US"/>
        </a:p>
      </dgm:t>
    </dgm:pt>
    <dgm:pt modelId="{A39A3C3D-FC5B-422D-98A0-242249280E5E}" type="sibTrans" cxnId="{2D37C2A3-E844-4029-BA08-BE8D4ED7565D}">
      <dgm:prSet/>
      <dgm:spPr/>
      <dgm:t>
        <a:bodyPr/>
        <a:lstStyle/>
        <a:p>
          <a:endParaRPr lang="en-US"/>
        </a:p>
      </dgm:t>
    </dgm:pt>
    <dgm:pt modelId="{02AE839B-BE8C-431D-B08E-7DEABBBBE034}">
      <dgm:prSet phldrT="[Text]"/>
      <dgm:spPr/>
      <dgm:t>
        <a:bodyPr/>
        <a:lstStyle/>
        <a:p>
          <a:pPr>
            <a:buAutoNum type="arabicParenR"/>
          </a:pPr>
          <a:r>
            <a:rPr lang="en-US" dirty="0"/>
            <a:t>Staff (1)</a:t>
          </a:r>
        </a:p>
      </dgm:t>
    </dgm:pt>
    <dgm:pt modelId="{C2D3463D-5661-49E8-9F23-893E6D5A5292}" type="parTrans" cxnId="{1648E3C6-156A-453C-8D86-A669FF72C2EA}">
      <dgm:prSet/>
      <dgm:spPr/>
      <dgm:t>
        <a:bodyPr/>
        <a:lstStyle/>
        <a:p>
          <a:endParaRPr lang="en-US"/>
        </a:p>
      </dgm:t>
    </dgm:pt>
    <dgm:pt modelId="{47B1DA58-68BD-46AE-8B1C-363AB2B38727}" type="sibTrans" cxnId="{1648E3C6-156A-453C-8D86-A669FF72C2EA}">
      <dgm:prSet/>
      <dgm:spPr/>
      <dgm:t>
        <a:bodyPr/>
        <a:lstStyle/>
        <a:p>
          <a:endParaRPr lang="en-US"/>
        </a:p>
      </dgm:t>
    </dgm:pt>
    <dgm:pt modelId="{69CC032E-8B66-402A-BF0A-7C1EEE23CC62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endParaRPr lang="en-US" dirty="0"/>
        </a:p>
      </dgm:t>
    </dgm:pt>
    <dgm:pt modelId="{8AE737BB-64FF-42E7-97C4-E01A527ED0D8}" type="parTrans" cxnId="{647EC0FE-9BBB-4680-BFA2-E33B0FED4ECD}">
      <dgm:prSet/>
      <dgm:spPr/>
      <dgm:t>
        <a:bodyPr/>
        <a:lstStyle/>
        <a:p>
          <a:endParaRPr lang="en-US"/>
        </a:p>
      </dgm:t>
    </dgm:pt>
    <dgm:pt modelId="{AF826458-884D-472D-904F-FB5A199B4B0A}" type="sibTrans" cxnId="{647EC0FE-9BBB-4680-BFA2-E33B0FED4ECD}">
      <dgm:prSet/>
      <dgm:spPr/>
      <dgm:t>
        <a:bodyPr/>
        <a:lstStyle/>
        <a:p>
          <a:endParaRPr lang="en-US"/>
        </a:p>
      </dgm:t>
    </dgm:pt>
    <dgm:pt modelId="{BD4DC681-954F-4CF7-9833-F7F1CBFCC440}" type="pres">
      <dgm:prSet presAssocID="{FEDEA955-EE74-4F18-85BA-CB12FB408A4C}" presName="linear" presStyleCnt="0">
        <dgm:presLayoutVars>
          <dgm:animLvl val="lvl"/>
          <dgm:resizeHandles val="exact"/>
        </dgm:presLayoutVars>
      </dgm:prSet>
      <dgm:spPr/>
    </dgm:pt>
    <dgm:pt modelId="{30B8748F-E8CE-41E2-A48E-F1D53E72CFEB}" type="pres">
      <dgm:prSet presAssocID="{0604B881-6CB6-483C-92D0-711138CFEFCF}" presName="parentText" presStyleLbl="node1" presStyleIdx="0" presStyleCnt="3" custScaleX="100000" custScaleY="89959">
        <dgm:presLayoutVars>
          <dgm:chMax val="0"/>
          <dgm:bulletEnabled val="1"/>
        </dgm:presLayoutVars>
      </dgm:prSet>
      <dgm:spPr/>
    </dgm:pt>
    <dgm:pt modelId="{40D6DF22-AA22-469E-B7D6-D714B7DF02FC}" type="pres">
      <dgm:prSet presAssocID="{0604B881-6CB6-483C-92D0-711138CFEFCF}" presName="childText" presStyleLbl="revTx" presStyleIdx="0" presStyleCnt="3">
        <dgm:presLayoutVars>
          <dgm:bulletEnabled val="1"/>
        </dgm:presLayoutVars>
      </dgm:prSet>
      <dgm:spPr/>
    </dgm:pt>
    <dgm:pt modelId="{3BED76B7-01DE-454E-952B-C8127C3CF665}" type="pres">
      <dgm:prSet presAssocID="{8A03D733-E500-4136-A2C7-4F4ED3A1935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661CF30-6BAE-4B28-B2B4-BD2914078A5F}" type="pres">
      <dgm:prSet presAssocID="{8A03D733-E500-4136-A2C7-4F4ED3A1935A}" presName="childText" presStyleLbl="revTx" presStyleIdx="1" presStyleCnt="3">
        <dgm:presLayoutVars>
          <dgm:bulletEnabled val="1"/>
        </dgm:presLayoutVars>
      </dgm:prSet>
      <dgm:spPr/>
    </dgm:pt>
    <dgm:pt modelId="{E8062157-32ED-42C7-8B66-716C25635B1B}" type="pres">
      <dgm:prSet presAssocID="{02AE839B-BE8C-431D-B08E-7DEABBBBE034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8B296B98-10DD-43D4-9AC9-83341022997F}" type="pres">
      <dgm:prSet presAssocID="{02AE839B-BE8C-431D-B08E-7DEABBBBE034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102F7635-2E13-43BE-9032-AF7EAD60AD68}" type="presOf" srcId="{D60480AE-D975-4774-8D02-D8A96F07D528}" destId="{40D6DF22-AA22-469E-B7D6-D714B7DF02FC}" srcOrd="0" destOrd="0" presId="urn:microsoft.com/office/officeart/2005/8/layout/vList2"/>
    <dgm:cxn modelId="{88C18E64-B939-44AA-9780-633FBE29EFCA}" type="presOf" srcId="{0604B881-6CB6-483C-92D0-711138CFEFCF}" destId="{30B8748F-E8CE-41E2-A48E-F1D53E72CFEB}" srcOrd="0" destOrd="0" presId="urn:microsoft.com/office/officeart/2005/8/layout/vList2"/>
    <dgm:cxn modelId="{A46C324D-8159-407F-8B6B-AD420D171C0E}" srcId="{0604B881-6CB6-483C-92D0-711138CFEFCF}" destId="{D60480AE-D975-4774-8D02-D8A96F07D528}" srcOrd="0" destOrd="0" parTransId="{28D69C30-478C-4CD5-BFF2-95E30229EBBD}" sibTransId="{84D37A92-CD9F-44A7-B928-A940AD7BB329}"/>
    <dgm:cxn modelId="{955D565A-EE3A-4492-A761-A7620F9DD6B5}" srcId="{FEDEA955-EE74-4F18-85BA-CB12FB408A4C}" destId="{8A03D733-E500-4136-A2C7-4F4ED3A1935A}" srcOrd="1" destOrd="0" parTransId="{7F06AA68-6271-4B2A-AEFB-535A6B957A67}" sibTransId="{435BEFA5-7EFA-4893-A1B7-C5B7BD4914A3}"/>
    <dgm:cxn modelId="{41BAFE7D-8EF8-4B09-98C7-5883CF3035D0}" type="presOf" srcId="{8A03D733-E500-4136-A2C7-4F4ED3A1935A}" destId="{3BED76B7-01DE-454E-952B-C8127C3CF665}" srcOrd="0" destOrd="0" presId="urn:microsoft.com/office/officeart/2005/8/layout/vList2"/>
    <dgm:cxn modelId="{17847E8F-6284-422C-8C4C-AA517C435B87}" srcId="{FEDEA955-EE74-4F18-85BA-CB12FB408A4C}" destId="{0604B881-6CB6-483C-92D0-711138CFEFCF}" srcOrd="0" destOrd="0" parTransId="{FEC7B1EB-8670-41B6-B874-3CB8913FF9E3}" sibTransId="{BE4B2B17-4FDC-4027-AC8B-B048D4746F9C}"/>
    <dgm:cxn modelId="{2D37C2A3-E844-4029-BA08-BE8D4ED7565D}" srcId="{8A03D733-E500-4136-A2C7-4F4ED3A1935A}" destId="{050D5DB4-D801-431E-B65B-7879A6D62AF8}" srcOrd="0" destOrd="0" parTransId="{D9D23E10-8553-4005-BFEA-0510C439580D}" sibTransId="{A39A3C3D-FC5B-422D-98A0-242249280E5E}"/>
    <dgm:cxn modelId="{1648E3C6-156A-453C-8D86-A669FF72C2EA}" srcId="{FEDEA955-EE74-4F18-85BA-CB12FB408A4C}" destId="{02AE839B-BE8C-431D-B08E-7DEABBBBE034}" srcOrd="2" destOrd="0" parTransId="{C2D3463D-5661-49E8-9F23-893E6D5A5292}" sibTransId="{47B1DA58-68BD-46AE-8B1C-363AB2B38727}"/>
    <dgm:cxn modelId="{8405D9D8-02D4-4DF1-BBC9-821A7C1791E7}" type="presOf" srcId="{050D5DB4-D801-431E-B65B-7879A6D62AF8}" destId="{F661CF30-6BAE-4B28-B2B4-BD2914078A5F}" srcOrd="0" destOrd="0" presId="urn:microsoft.com/office/officeart/2005/8/layout/vList2"/>
    <dgm:cxn modelId="{D83839DB-5197-42A6-B3F0-53FED48A6904}" type="presOf" srcId="{02AE839B-BE8C-431D-B08E-7DEABBBBE034}" destId="{E8062157-32ED-42C7-8B66-716C25635B1B}" srcOrd="0" destOrd="0" presId="urn:microsoft.com/office/officeart/2005/8/layout/vList2"/>
    <dgm:cxn modelId="{57D711E0-E303-454A-8390-79C7046128AA}" type="presOf" srcId="{FEDEA955-EE74-4F18-85BA-CB12FB408A4C}" destId="{BD4DC681-954F-4CF7-9833-F7F1CBFCC440}" srcOrd="0" destOrd="0" presId="urn:microsoft.com/office/officeart/2005/8/layout/vList2"/>
    <dgm:cxn modelId="{1608CCFB-1344-4998-B845-8F3E34AAB37B}" type="presOf" srcId="{69CC032E-8B66-402A-BF0A-7C1EEE23CC62}" destId="{8B296B98-10DD-43D4-9AC9-83341022997F}" srcOrd="0" destOrd="0" presId="urn:microsoft.com/office/officeart/2005/8/layout/vList2"/>
    <dgm:cxn modelId="{647EC0FE-9BBB-4680-BFA2-E33B0FED4ECD}" srcId="{02AE839B-BE8C-431D-B08E-7DEABBBBE034}" destId="{69CC032E-8B66-402A-BF0A-7C1EEE23CC62}" srcOrd="0" destOrd="0" parTransId="{8AE737BB-64FF-42E7-97C4-E01A527ED0D8}" sibTransId="{AF826458-884D-472D-904F-FB5A199B4B0A}"/>
    <dgm:cxn modelId="{8254AEAD-6DF9-401A-8400-C29905D48DAC}" type="presParOf" srcId="{BD4DC681-954F-4CF7-9833-F7F1CBFCC440}" destId="{30B8748F-E8CE-41E2-A48E-F1D53E72CFEB}" srcOrd="0" destOrd="0" presId="urn:microsoft.com/office/officeart/2005/8/layout/vList2"/>
    <dgm:cxn modelId="{8947FC77-8D99-4C85-AFE7-4B81370518F1}" type="presParOf" srcId="{BD4DC681-954F-4CF7-9833-F7F1CBFCC440}" destId="{40D6DF22-AA22-469E-B7D6-D714B7DF02FC}" srcOrd="1" destOrd="0" presId="urn:microsoft.com/office/officeart/2005/8/layout/vList2"/>
    <dgm:cxn modelId="{039C220E-07C8-4BC4-9A21-D246616DD55F}" type="presParOf" srcId="{BD4DC681-954F-4CF7-9833-F7F1CBFCC440}" destId="{3BED76B7-01DE-454E-952B-C8127C3CF665}" srcOrd="2" destOrd="0" presId="urn:microsoft.com/office/officeart/2005/8/layout/vList2"/>
    <dgm:cxn modelId="{3C842596-A60E-4B4B-A1A2-08D396924FCA}" type="presParOf" srcId="{BD4DC681-954F-4CF7-9833-F7F1CBFCC440}" destId="{F661CF30-6BAE-4B28-B2B4-BD2914078A5F}" srcOrd="3" destOrd="0" presId="urn:microsoft.com/office/officeart/2005/8/layout/vList2"/>
    <dgm:cxn modelId="{DA6B1021-D440-4B67-A236-147C6D871FD9}" type="presParOf" srcId="{BD4DC681-954F-4CF7-9833-F7F1CBFCC440}" destId="{E8062157-32ED-42C7-8B66-716C25635B1B}" srcOrd="4" destOrd="0" presId="urn:microsoft.com/office/officeart/2005/8/layout/vList2"/>
    <dgm:cxn modelId="{9FE18990-490C-4FAF-8F9B-6AB1B1B64CCB}" type="presParOf" srcId="{BD4DC681-954F-4CF7-9833-F7F1CBFCC440}" destId="{8B296B98-10DD-43D4-9AC9-83341022997F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EDEA955-EE74-4F18-85BA-CB12FB408A4C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604B881-6CB6-483C-92D0-711138CFEFCF}">
      <dgm:prSet phldrT="[Text]" custT="1"/>
      <dgm:spPr/>
      <dgm:t>
        <a:bodyPr/>
        <a:lstStyle/>
        <a:p>
          <a:r>
            <a:rPr lang="en-US" sz="1800" dirty="0"/>
            <a:t>Audit Oversight</a:t>
          </a:r>
        </a:p>
      </dgm:t>
    </dgm:pt>
    <dgm:pt modelId="{FEC7B1EB-8670-41B6-B874-3CB8913FF9E3}" type="parTrans" cxnId="{17847E8F-6284-422C-8C4C-AA517C435B87}">
      <dgm:prSet/>
      <dgm:spPr/>
      <dgm:t>
        <a:bodyPr/>
        <a:lstStyle/>
        <a:p>
          <a:endParaRPr lang="en-US"/>
        </a:p>
      </dgm:t>
    </dgm:pt>
    <dgm:pt modelId="{BE4B2B17-4FDC-4027-AC8B-B048D4746F9C}" type="sibTrans" cxnId="{17847E8F-6284-422C-8C4C-AA517C435B87}">
      <dgm:prSet/>
      <dgm:spPr/>
      <dgm:t>
        <a:bodyPr/>
        <a:lstStyle/>
        <a:p>
          <a:endParaRPr lang="en-US"/>
        </a:p>
      </dgm:t>
    </dgm:pt>
    <dgm:pt modelId="{D60480AE-D975-4774-8D02-D8A96F07D528}">
      <dgm:prSet phldrT="[Text]" custT="1"/>
      <dgm:spPr/>
      <dgm:t>
        <a:bodyPr/>
        <a:lstStyle/>
        <a:p>
          <a:pPr>
            <a:buFont typeface="Arial" panose="020B0604020202020204" pitchFamily="34" charset="0"/>
            <a:buNone/>
          </a:pPr>
          <a:endParaRPr lang="en-US" sz="1600" dirty="0"/>
        </a:p>
      </dgm:t>
    </dgm:pt>
    <dgm:pt modelId="{28D69C30-478C-4CD5-BFF2-95E30229EBBD}" type="parTrans" cxnId="{A46C324D-8159-407F-8B6B-AD420D171C0E}">
      <dgm:prSet/>
      <dgm:spPr/>
      <dgm:t>
        <a:bodyPr/>
        <a:lstStyle/>
        <a:p>
          <a:endParaRPr lang="en-US"/>
        </a:p>
      </dgm:t>
    </dgm:pt>
    <dgm:pt modelId="{84D37A92-CD9F-44A7-B928-A940AD7BB329}" type="sibTrans" cxnId="{A46C324D-8159-407F-8B6B-AD420D171C0E}">
      <dgm:prSet/>
      <dgm:spPr/>
      <dgm:t>
        <a:bodyPr/>
        <a:lstStyle/>
        <a:p>
          <a:endParaRPr lang="en-US"/>
        </a:p>
      </dgm:t>
    </dgm:pt>
    <dgm:pt modelId="{8A03D733-E500-4136-A2C7-4F4ED3A1935A}">
      <dgm:prSet phldrT="[Text]" custT="1"/>
      <dgm:spPr/>
      <dgm:t>
        <a:bodyPr/>
        <a:lstStyle/>
        <a:p>
          <a:r>
            <a:rPr lang="en-US" sz="1800" dirty="0"/>
            <a:t>Constructive Advice </a:t>
          </a:r>
        </a:p>
      </dgm:t>
    </dgm:pt>
    <dgm:pt modelId="{7F06AA68-6271-4B2A-AEFB-535A6B957A67}" type="parTrans" cxnId="{955D565A-EE3A-4492-A761-A7620F9DD6B5}">
      <dgm:prSet/>
      <dgm:spPr/>
      <dgm:t>
        <a:bodyPr/>
        <a:lstStyle/>
        <a:p>
          <a:endParaRPr lang="en-US"/>
        </a:p>
      </dgm:t>
    </dgm:pt>
    <dgm:pt modelId="{435BEFA5-7EFA-4893-A1B7-C5B7BD4914A3}" type="sibTrans" cxnId="{955D565A-EE3A-4492-A761-A7620F9DD6B5}">
      <dgm:prSet/>
      <dgm:spPr/>
      <dgm:t>
        <a:bodyPr/>
        <a:lstStyle/>
        <a:p>
          <a:endParaRPr lang="en-US"/>
        </a:p>
      </dgm:t>
    </dgm:pt>
    <dgm:pt modelId="{BD4DC681-954F-4CF7-9833-F7F1CBFCC440}" type="pres">
      <dgm:prSet presAssocID="{FEDEA955-EE74-4F18-85BA-CB12FB408A4C}" presName="linear" presStyleCnt="0">
        <dgm:presLayoutVars>
          <dgm:animLvl val="lvl"/>
          <dgm:resizeHandles val="exact"/>
        </dgm:presLayoutVars>
      </dgm:prSet>
      <dgm:spPr/>
    </dgm:pt>
    <dgm:pt modelId="{30B8748F-E8CE-41E2-A48E-F1D53E72CFEB}" type="pres">
      <dgm:prSet presAssocID="{0604B881-6CB6-483C-92D0-711138CFEFCF}" presName="parentText" presStyleLbl="node1" presStyleIdx="0" presStyleCnt="2" custScaleX="100000" custScaleY="45180" custLinFactNeighborY="-40741">
        <dgm:presLayoutVars>
          <dgm:chMax val="0"/>
          <dgm:bulletEnabled val="1"/>
        </dgm:presLayoutVars>
      </dgm:prSet>
      <dgm:spPr/>
    </dgm:pt>
    <dgm:pt modelId="{40D6DF22-AA22-469E-B7D6-D714B7DF02FC}" type="pres">
      <dgm:prSet presAssocID="{0604B881-6CB6-483C-92D0-711138CFEFCF}" presName="childText" presStyleLbl="revTx" presStyleIdx="0" presStyleCnt="1" custScaleY="98116" custLinFactNeighborX="0" custLinFactNeighborY="-26730">
        <dgm:presLayoutVars>
          <dgm:bulletEnabled val="1"/>
        </dgm:presLayoutVars>
      </dgm:prSet>
      <dgm:spPr/>
    </dgm:pt>
    <dgm:pt modelId="{3BED76B7-01DE-454E-952B-C8127C3CF665}" type="pres">
      <dgm:prSet presAssocID="{8A03D733-E500-4136-A2C7-4F4ED3A1935A}" presName="parentText" presStyleLbl="node1" presStyleIdx="1" presStyleCnt="2" custScaleY="46592" custLinFactNeighborY="-97195">
        <dgm:presLayoutVars>
          <dgm:chMax val="0"/>
          <dgm:bulletEnabled val="1"/>
        </dgm:presLayoutVars>
      </dgm:prSet>
      <dgm:spPr/>
    </dgm:pt>
  </dgm:ptLst>
  <dgm:cxnLst>
    <dgm:cxn modelId="{102F7635-2E13-43BE-9032-AF7EAD60AD68}" type="presOf" srcId="{D60480AE-D975-4774-8D02-D8A96F07D528}" destId="{40D6DF22-AA22-469E-B7D6-D714B7DF02FC}" srcOrd="0" destOrd="0" presId="urn:microsoft.com/office/officeart/2005/8/layout/vList2"/>
    <dgm:cxn modelId="{88C18E64-B939-44AA-9780-633FBE29EFCA}" type="presOf" srcId="{0604B881-6CB6-483C-92D0-711138CFEFCF}" destId="{30B8748F-E8CE-41E2-A48E-F1D53E72CFEB}" srcOrd="0" destOrd="0" presId="urn:microsoft.com/office/officeart/2005/8/layout/vList2"/>
    <dgm:cxn modelId="{A46C324D-8159-407F-8B6B-AD420D171C0E}" srcId="{0604B881-6CB6-483C-92D0-711138CFEFCF}" destId="{D60480AE-D975-4774-8D02-D8A96F07D528}" srcOrd="0" destOrd="0" parTransId="{28D69C30-478C-4CD5-BFF2-95E30229EBBD}" sibTransId="{84D37A92-CD9F-44A7-B928-A940AD7BB329}"/>
    <dgm:cxn modelId="{955D565A-EE3A-4492-A761-A7620F9DD6B5}" srcId="{FEDEA955-EE74-4F18-85BA-CB12FB408A4C}" destId="{8A03D733-E500-4136-A2C7-4F4ED3A1935A}" srcOrd="1" destOrd="0" parTransId="{7F06AA68-6271-4B2A-AEFB-535A6B957A67}" sibTransId="{435BEFA5-7EFA-4893-A1B7-C5B7BD4914A3}"/>
    <dgm:cxn modelId="{41BAFE7D-8EF8-4B09-98C7-5883CF3035D0}" type="presOf" srcId="{8A03D733-E500-4136-A2C7-4F4ED3A1935A}" destId="{3BED76B7-01DE-454E-952B-C8127C3CF665}" srcOrd="0" destOrd="0" presId="urn:microsoft.com/office/officeart/2005/8/layout/vList2"/>
    <dgm:cxn modelId="{17847E8F-6284-422C-8C4C-AA517C435B87}" srcId="{FEDEA955-EE74-4F18-85BA-CB12FB408A4C}" destId="{0604B881-6CB6-483C-92D0-711138CFEFCF}" srcOrd="0" destOrd="0" parTransId="{FEC7B1EB-8670-41B6-B874-3CB8913FF9E3}" sibTransId="{BE4B2B17-4FDC-4027-AC8B-B048D4746F9C}"/>
    <dgm:cxn modelId="{57D711E0-E303-454A-8390-79C7046128AA}" type="presOf" srcId="{FEDEA955-EE74-4F18-85BA-CB12FB408A4C}" destId="{BD4DC681-954F-4CF7-9833-F7F1CBFCC440}" srcOrd="0" destOrd="0" presId="urn:microsoft.com/office/officeart/2005/8/layout/vList2"/>
    <dgm:cxn modelId="{8254AEAD-6DF9-401A-8400-C29905D48DAC}" type="presParOf" srcId="{BD4DC681-954F-4CF7-9833-F7F1CBFCC440}" destId="{30B8748F-E8CE-41E2-A48E-F1D53E72CFEB}" srcOrd="0" destOrd="0" presId="urn:microsoft.com/office/officeart/2005/8/layout/vList2"/>
    <dgm:cxn modelId="{8947FC77-8D99-4C85-AFE7-4B81370518F1}" type="presParOf" srcId="{BD4DC681-954F-4CF7-9833-F7F1CBFCC440}" destId="{40D6DF22-AA22-469E-B7D6-D714B7DF02FC}" srcOrd="1" destOrd="0" presId="urn:microsoft.com/office/officeart/2005/8/layout/vList2"/>
    <dgm:cxn modelId="{039C220E-07C8-4BC4-9A21-D246616DD55F}" type="presParOf" srcId="{BD4DC681-954F-4CF7-9833-F7F1CBFCC440}" destId="{3BED76B7-01DE-454E-952B-C8127C3CF66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1984C6B-AED0-408F-8DDC-C6AF18C355E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5DB6FC7-1864-4FD0-A056-3BF8DF82ECA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Transparency</a:t>
          </a:r>
        </a:p>
      </dgm:t>
    </dgm:pt>
    <dgm:pt modelId="{78B1B578-C9CF-4071-AC19-00635C17E4CF}" type="parTrans" cxnId="{C1229F7D-E75E-406F-BC75-485DBAEE76F0}">
      <dgm:prSet/>
      <dgm:spPr/>
      <dgm:t>
        <a:bodyPr/>
        <a:lstStyle/>
        <a:p>
          <a:endParaRPr lang="en-US"/>
        </a:p>
      </dgm:t>
    </dgm:pt>
    <dgm:pt modelId="{AB53BA54-A2EE-4424-8B95-C6E158FBA953}" type="sibTrans" cxnId="{C1229F7D-E75E-406F-BC75-485DBAEE76F0}">
      <dgm:prSet/>
      <dgm:spPr/>
      <dgm:t>
        <a:bodyPr/>
        <a:lstStyle/>
        <a:p>
          <a:endParaRPr lang="en-US"/>
        </a:p>
      </dgm:t>
    </dgm:pt>
    <dgm:pt modelId="{A8B5B9BB-4EDC-436B-83D6-A0D49763369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Stewardship</a:t>
          </a:r>
          <a:endParaRPr lang="en-US" dirty="0"/>
        </a:p>
      </dgm:t>
    </dgm:pt>
    <dgm:pt modelId="{C06EB2D2-64CA-4FC2-9579-F15EE9E5DBE4}" type="parTrans" cxnId="{DFBA4C8E-8B57-4646-B488-3F8EFCCC1E5B}">
      <dgm:prSet/>
      <dgm:spPr/>
      <dgm:t>
        <a:bodyPr/>
        <a:lstStyle/>
        <a:p>
          <a:endParaRPr lang="en-US"/>
        </a:p>
      </dgm:t>
    </dgm:pt>
    <dgm:pt modelId="{4B7E8644-D927-4725-85FD-7095B1C97D85}" type="sibTrans" cxnId="{DFBA4C8E-8B57-4646-B488-3F8EFCCC1E5B}">
      <dgm:prSet/>
      <dgm:spPr/>
      <dgm:t>
        <a:bodyPr/>
        <a:lstStyle/>
        <a:p>
          <a:endParaRPr lang="en-US"/>
        </a:p>
      </dgm:t>
    </dgm:pt>
    <dgm:pt modelId="{5FC43B63-81E2-4A6B-976E-77855CB016A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Stability</a:t>
          </a:r>
        </a:p>
      </dgm:t>
    </dgm:pt>
    <dgm:pt modelId="{8A40A0FE-0BEC-462E-931B-79C526D3DF95}" type="parTrans" cxnId="{04C14A1A-D351-4054-93A9-39A31FC77228}">
      <dgm:prSet/>
      <dgm:spPr/>
      <dgm:t>
        <a:bodyPr/>
        <a:lstStyle/>
        <a:p>
          <a:endParaRPr lang="en-US"/>
        </a:p>
      </dgm:t>
    </dgm:pt>
    <dgm:pt modelId="{3D5805EC-9381-469C-A2A7-CA9CE8427127}" type="sibTrans" cxnId="{04C14A1A-D351-4054-93A9-39A31FC77228}">
      <dgm:prSet/>
      <dgm:spPr/>
      <dgm:t>
        <a:bodyPr/>
        <a:lstStyle/>
        <a:p>
          <a:endParaRPr lang="en-US"/>
        </a:p>
      </dgm:t>
    </dgm:pt>
    <dgm:pt modelId="{3CAFCFB3-66B6-4FA6-A7F8-795E2556BFA4}" type="pres">
      <dgm:prSet presAssocID="{11984C6B-AED0-408F-8DDC-C6AF18C355E2}" presName="root" presStyleCnt="0">
        <dgm:presLayoutVars>
          <dgm:dir/>
          <dgm:resizeHandles val="exact"/>
        </dgm:presLayoutVars>
      </dgm:prSet>
      <dgm:spPr/>
    </dgm:pt>
    <dgm:pt modelId="{7DB80A98-3E7D-4AB9-8D8B-9D7D63C2D7A3}" type="pres">
      <dgm:prSet presAssocID="{C5DB6FC7-1864-4FD0-A056-3BF8DF82ECA9}" presName="compNode" presStyleCnt="0"/>
      <dgm:spPr/>
    </dgm:pt>
    <dgm:pt modelId="{0CC74D09-AD65-433B-8DB2-197A96B2B3B3}" type="pres">
      <dgm:prSet presAssocID="{C5DB6FC7-1864-4FD0-A056-3BF8DF82ECA9}" presName="bgRect" presStyleLbl="bgShp" presStyleIdx="0" presStyleCnt="3"/>
      <dgm:spPr/>
    </dgm:pt>
    <dgm:pt modelId="{B893FAFA-5772-4700-BE68-ED16920B37EC}" type="pres">
      <dgm:prSet presAssocID="{C5DB6FC7-1864-4FD0-A056-3BF8DF82ECA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6B59A19B-A0CC-42B5-9550-DD394D0AFF44}" type="pres">
      <dgm:prSet presAssocID="{C5DB6FC7-1864-4FD0-A056-3BF8DF82ECA9}" presName="spaceRect" presStyleCnt="0"/>
      <dgm:spPr/>
    </dgm:pt>
    <dgm:pt modelId="{CF8455E5-9482-427A-80FE-7B77E02D4021}" type="pres">
      <dgm:prSet presAssocID="{C5DB6FC7-1864-4FD0-A056-3BF8DF82ECA9}" presName="parTx" presStyleLbl="revTx" presStyleIdx="0" presStyleCnt="3">
        <dgm:presLayoutVars>
          <dgm:chMax val="0"/>
          <dgm:chPref val="0"/>
        </dgm:presLayoutVars>
      </dgm:prSet>
      <dgm:spPr/>
    </dgm:pt>
    <dgm:pt modelId="{8652EF4E-1710-48ED-8C0F-624E51999F52}" type="pres">
      <dgm:prSet presAssocID="{AB53BA54-A2EE-4424-8B95-C6E158FBA953}" presName="sibTrans" presStyleCnt="0"/>
      <dgm:spPr/>
    </dgm:pt>
    <dgm:pt modelId="{D296B6F0-4E95-48AF-9D1B-060826EC299E}" type="pres">
      <dgm:prSet presAssocID="{A8B5B9BB-4EDC-436B-83D6-A0D497633698}" presName="compNode" presStyleCnt="0"/>
      <dgm:spPr/>
    </dgm:pt>
    <dgm:pt modelId="{000A2008-0556-45EB-A785-FF47E4ADB32F}" type="pres">
      <dgm:prSet presAssocID="{A8B5B9BB-4EDC-436B-83D6-A0D497633698}" presName="bgRect" presStyleLbl="bgShp" presStyleIdx="1" presStyleCnt="3"/>
      <dgm:spPr/>
    </dgm:pt>
    <dgm:pt modelId="{6815138C-6BE9-46DF-B23A-D4620EE9B6F4}" type="pres">
      <dgm:prSet presAssocID="{A8B5B9BB-4EDC-436B-83D6-A0D49763369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A9F6002F-FDCD-45D0-9758-B536B9DB8F68}" type="pres">
      <dgm:prSet presAssocID="{A8B5B9BB-4EDC-436B-83D6-A0D497633698}" presName="spaceRect" presStyleCnt="0"/>
      <dgm:spPr/>
    </dgm:pt>
    <dgm:pt modelId="{16296899-43FE-40C1-83BE-A5C91009BCFA}" type="pres">
      <dgm:prSet presAssocID="{A8B5B9BB-4EDC-436B-83D6-A0D497633698}" presName="parTx" presStyleLbl="revTx" presStyleIdx="1" presStyleCnt="3">
        <dgm:presLayoutVars>
          <dgm:chMax val="0"/>
          <dgm:chPref val="0"/>
        </dgm:presLayoutVars>
      </dgm:prSet>
      <dgm:spPr/>
    </dgm:pt>
    <dgm:pt modelId="{A08B82F4-B31D-49C0-9A43-C06B7945FDB4}" type="pres">
      <dgm:prSet presAssocID="{4B7E8644-D927-4725-85FD-7095B1C97D85}" presName="sibTrans" presStyleCnt="0"/>
      <dgm:spPr/>
    </dgm:pt>
    <dgm:pt modelId="{B72619BA-BACD-4AE0-BAF9-3420DCAB4E7C}" type="pres">
      <dgm:prSet presAssocID="{5FC43B63-81E2-4A6B-976E-77855CB016A2}" presName="compNode" presStyleCnt="0"/>
      <dgm:spPr/>
    </dgm:pt>
    <dgm:pt modelId="{F747D3BF-14C0-48FA-87A3-FB828A8E69E7}" type="pres">
      <dgm:prSet presAssocID="{5FC43B63-81E2-4A6B-976E-77855CB016A2}" presName="bgRect" presStyleLbl="bgShp" presStyleIdx="2" presStyleCnt="3" custLinFactNeighborX="0" custLinFactNeighborY="43"/>
      <dgm:spPr/>
    </dgm:pt>
    <dgm:pt modelId="{08C1E085-0E21-48D5-A818-0BC1005F1D36}" type="pres">
      <dgm:prSet presAssocID="{5FC43B63-81E2-4A6B-976E-77855CB016A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mbrella with solid fill"/>
        </a:ext>
      </dgm:extLst>
    </dgm:pt>
    <dgm:pt modelId="{5EB09829-5520-421C-B94B-5D8FF97AEA14}" type="pres">
      <dgm:prSet presAssocID="{5FC43B63-81E2-4A6B-976E-77855CB016A2}" presName="spaceRect" presStyleCnt="0"/>
      <dgm:spPr/>
    </dgm:pt>
    <dgm:pt modelId="{2E460405-97AE-4BEA-BD71-26242E6EC968}" type="pres">
      <dgm:prSet presAssocID="{5FC43B63-81E2-4A6B-976E-77855CB016A2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04C14A1A-D351-4054-93A9-39A31FC77228}" srcId="{11984C6B-AED0-408F-8DDC-C6AF18C355E2}" destId="{5FC43B63-81E2-4A6B-976E-77855CB016A2}" srcOrd="2" destOrd="0" parTransId="{8A40A0FE-0BEC-462E-931B-79C526D3DF95}" sibTransId="{3D5805EC-9381-469C-A2A7-CA9CE8427127}"/>
    <dgm:cxn modelId="{09AADF40-FD0C-4391-8010-96C3C17A4E76}" type="presOf" srcId="{A8B5B9BB-4EDC-436B-83D6-A0D497633698}" destId="{16296899-43FE-40C1-83BE-A5C91009BCFA}" srcOrd="0" destOrd="0" presId="urn:microsoft.com/office/officeart/2018/2/layout/IconVerticalSolidList"/>
    <dgm:cxn modelId="{1DB3B557-8442-4AC6-B9E5-02A0817077DD}" type="presOf" srcId="{5FC43B63-81E2-4A6B-976E-77855CB016A2}" destId="{2E460405-97AE-4BEA-BD71-26242E6EC968}" srcOrd="0" destOrd="0" presId="urn:microsoft.com/office/officeart/2018/2/layout/IconVerticalSolidList"/>
    <dgm:cxn modelId="{C1229F7D-E75E-406F-BC75-485DBAEE76F0}" srcId="{11984C6B-AED0-408F-8DDC-C6AF18C355E2}" destId="{C5DB6FC7-1864-4FD0-A056-3BF8DF82ECA9}" srcOrd="0" destOrd="0" parTransId="{78B1B578-C9CF-4071-AC19-00635C17E4CF}" sibTransId="{AB53BA54-A2EE-4424-8B95-C6E158FBA953}"/>
    <dgm:cxn modelId="{DFBA4C8E-8B57-4646-B488-3F8EFCCC1E5B}" srcId="{11984C6B-AED0-408F-8DDC-C6AF18C355E2}" destId="{A8B5B9BB-4EDC-436B-83D6-A0D497633698}" srcOrd="1" destOrd="0" parTransId="{C06EB2D2-64CA-4FC2-9579-F15EE9E5DBE4}" sibTransId="{4B7E8644-D927-4725-85FD-7095B1C97D85}"/>
    <dgm:cxn modelId="{BCB9DDDB-A014-4E7A-B3A0-4579373AEC5A}" type="presOf" srcId="{C5DB6FC7-1864-4FD0-A056-3BF8DF82ECA9}" destId="{CF8455E5-9482-427A-80FE-7B77E02D4021}" srcOrd="0" destOrd="0" presId="urn:microsoft.com/office/officeart/2018/2/layout/IconVerticalSolidList"/>
    <dgm:cxn modelId="{474C4DF3-4F88-4EC9-B791-405BBE189118}" type="presOf" srcId="{11984C6B-AED0-408F-8DDC-C6AF18C355E2}" destId="{3CAFCFB3-66B6-4FA6-A7F8-795E2556BFA4}" srcOrd="0" destOrd="0" presId="urn:microsoft.com/office/officeart/2018/2/layout/IconVerticalSolidList"/>
    <dgm:cxn modelId="{6407A090-9FDD-477D-92C5-AF542245D677}" type="presParOf" srcId="{3CAFCFB3-66B6-4FA6-A7F8-795E2556BFA4}" destId="{7DB80A98-3E7D-4AB9-8D8B-9D7D63C2D7A3}" srcOrd="0" destOrd="0" presId="urn:microsoft.com/office/officeart/2018/2/layout/IconVerticalSolidList"/>
    <dgm:cxn modelId="{D45F113D-A904-4728-9768-1CB1A16D965C}" type="presParOf" srcId="{7DB80A98-3E7D-4AB9-8D8B-9D7D63C2D7A3}" destId="{0CC74D09-AD65-433B-8DB2-197A96B2B3B3}" srcOrd="0" destOrd="0" presId="urn:microsoft.com/office/officeart/2018/2/layout/IconVerticalSolidList"/>
    <dgm:cxn modelId="{88839FD1-09F6-45EA-A716-CAD74E860356}" type="presParOf" srcId="{7DB80A98-3E7D-4AB9-8D8B-9D7D63C2D7A3}" destId="{B893FAFA-5772-4700-BE68-ED16920B37EC}" srcOrd="1" destOrd="0" presId="urn:microsoft.com/office/officeart/2018/2/layout/IconVerticalSolidList"/>
    <dgm:cxn modelId="{D244AC1A-540D-4384-AE3F-63BDACD3F52C}" type="presParOf" srcId="{7DB80A98-3E7D-4AB9-8D8B-9D7D63C2D7A3}" destId="{6B59A19B-A0CC-42B5-9550-DD394D0AFF44}" srcOrd="2" destOrd="0" presId="urn:microsoft.com/office/officeart/2018/2/layout/IconVerticalSolidList"/>
    <dgm:cxn modelId="{8D7B0A32-2804-49F4-8B9B-A00162CD35E0}" type="presParOf" srcId="{7DB80A98-3E7D-4AB9-8D8B-9D7D63C2D7A3}" destId="{CF8455E5-9482-427A-80FE-7B77E02D4021}" srcOrd="3" destOrd="0" presId="urn:microsoft.com/office/officeart/2018/2/layout/IconVerticalSolidList"/>
    <dgm:cxn modelId="{ADA31BBD-BD28-4553-90DF-8DD007C65D39}" type="presParOf" srcId="{3CAFCFB3-66B6-4FA6-A7F8-795E2556BFA4}" destId="{8652EF4E-1710-48ED-8C0F-624E51999F52}" srcOrd="1" destOrd="0" presId="urn:microsoft.com/office/officeart/2018/2/layout/IconVerticalSolidList"/>
    <dgm:cxn modelId="{667CFF44-698F-41DF-8191-9AD70C17C221}" type="presParOf" srcId="{3CAFCFB3-66B6-4FA6-A7F8-795E2556BFA4}" destId="{D296B6F0-4E95-48AF-9D1B-060826EC299E}" srcOrd="2" destOrd="0" presId="urn:microsoft.com/office/officeart/2018/2/layout/IconVerticalSolidList"/>
    <dgm:cxn modelId="{FE36B452-4629-47A5-907F-5A32440F7DFC}" type="presParOf" srcId="{D296B6F0-4E95-48AF-9D1B-060826EC299E}" destId="{000A2008-0556-45EB-A785-FF47E4ADB32F}" srcOrd="0" destOrd="0" presId="urn:microsoft.com/office/officeart/2018/2/layout/IconVerticalSolidList"/>
    <dgm:cxn modelId="{3245F5C8-9408-4A01-8865-7B93C9170246}" type="presParOf" srcId="{D296B6F0-4E95-48AF-9D1B-060826EC299E}" destId="{6815138C-6BE9-46DF-B23A-D4620EE9B6F4}" srcOrd="1" destOrd="0" presId="urn:microsoft.com/office/officeart/2018/2/layout/IconVerticalSolidList"/>
    <dgm:cxn modelId="{CCE874A0-DC71-49BB-8CF8-BCF20DA22867}" type="presParOf" srcId="{D296B6F0-4E95-48AF-9D1B-060826EC299E}" destId="{A9F6002F-FDCD-45D0-9758-B536B9DB8F68}" srcOrd="2" destOrd="0" presId="urn:microsoft.com/office/officeart/2018/2/layout/IconVerticalSolidList"/>
    <dgm:cxn modelId="{1BC1E649-CCB7-4621-8150-1F9A95AB0BD5}" type="presParOf" srcId="{D296B6F0-4E95-48AF-9D1B-060826EC299E}" destId="{16296899-43FE-40C1-83BE-A5C91009BCFA}" srcOrd="3" destOrd="0" presId="urn:microsoft.com/office/officeart/2018/2/layout/IconVerticalSolidList"/>
    <dgm:cxn modelId="{677008B5-A552-496F-86C8-FC6B7DCA12E1}" type="presParOf" srcId="{3CAFCFB3-66B6-4FA6-A7F8-795E2556BFA4}" destId="{A08B82F4-B31D-49C0-9A43-C06B7945FDB4}" srcOrd="3" destOrd="0" presId="urn:microsoft.com/office/officeart/2018/2/layout/IconVerticalSolidList"/>
    <dgm:cxn modelId="{0BC58BF6-77E0-4A84-AA6C-B6CA01547EE2}" type="presParOf" srcId="{3CAFCFB3-66B6-4FA6-A7F8-795E2556BFA4}" destId="{B72619BA-BACD-4AE0-BAF9-3420DCAB4E7C}" srcOrd="4" destOrd="0" presId="urn:microsoft.com/office/officeart/2018/2/layout/IconVerticalSolidList"/>
    <dgm:cxn modelId="{DCA9105B-5079-46AF-AF30-D34639C5C5DD}" type="presParOf" srcId="{B72619BA-BACD-4AE0-BAF9-3420DCAB4E7C}" destId="{F747D3BF-14C0-48FA-87A3-FB828A8E69E7}" srcOrd="0" destOrd="0" presId="urn:microsoft.com/office/officeart/2018/2/layout/IconVerticalSolidList"/>
    <dgm:cxn modelId="{D14A6D84-9BC3-4EBD-80EC-4AA8C28A6E6E}" type="presParOf" srcId="{B72619BA-BACD-4AE0-BAF9-3420DCAB4E7C}" destId="{08C1E085-0E21-48D5-A818-0BC1005F1D36}" srcOrd="1" destOrd="0" presId="urn:microsoft.com/office/officeart/2018/2/layout/IconVerticalSolidList"/>
    <dgm:cxn modelId="{FFED7C16-F152-409E-BA25-9FDFE5BE3ADC}" type="presParOf" srcId="{B72619BA-BACD-4AE0-BAF9-3420DCAB4E7C}" destId="{5EB09829-5520-421C-B94B-5D8FF97AEA14}" srcOrd="2" destOrd="0" presId="urn:microsoft.com/office/officeart/2018/2/layout/IconVerticalSolidList"/>
    <dgm:cxn modelId="{4403DF8B-4BD9-4AC3-86E0-28F63E3CE3F5}" type="presParOf" srcId="{B72619BA-BACD-4AE0-BAF9-3420DCAB4E7C}" destId="{2E460405-97AE-4BEA-BD71-26242E6EC96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19EA465-472E-4D47-8E7A-E055AF8C021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1404303-8C35-44A6-B61F-7B192DD8916C}" type="pres">
      <dgm:prSet presAssocID="{F19EA465-472E-4D47-8E7A-E055AF8C0216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B5AAC3C7-FABF-40AA-A7AF-504CA65E57AC}" type="presOf" srcId="{F19EA465-472E-4D47-8E7A-E055AF8C0216}" destId="{31404303-8C35-44A6-B61F-7B192DD8916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EDEA955-EE74-4F18-85BA-CB12FB408A4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04B881-6CB6-483C-92D0-711138CFEFCF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Unqualified Opinion</a:t>
          </a:r>
        </a:p>
      </dgm:t>
    </dgm:pt>
    <dgm:pt modelId="{FEC7B1EB-8670-41B6-B874-3CB8913FF9E3}" type="parTrans" cxnId="{17847E8F-6284-422C-8C4C-AA517C435B87}">
      <dgm:prSet/>
      <dgm:spPr/>
      <dgm:t>
        <a:bodyPr/>
        <a:lstStyle/>
        <a:p>
          <a:endParaRPr lang="en-US"/>
        </a:p>
      </dgm:t>
    </dgm:pt>
    <dgm:pt modelId="{BE4B2B17-4FDC-4027-AC8B-B048D4746F9C}" type="sibTrans" cxnId="{17847E8F-6284-422C-8C4C-AA517C435B87}">
      <dgm:prSet/>
      <dgm:spPr/>
      <dgm:t>
        <a:bodyPr/>
        <a:lstStyle/>
        <a:p>
          <a:endParaRPr lang="en-US"/>
        </a:p>
      </dgm:t>
    </dgm:pt>
    <dgm:pt modelId="{D60480AE-D975-4774-8D02-D8A96F07D528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endParaRPr lang="en-US" dirty="0"/>
        </a:p>
      </dgm:t>
    </dgm:pt>
    <dgm:pt modelId="{28D69C30-478C-4CD5-BFF2-95E30229EBBD}" type="parTrans" cxnId="{A46C324D-8159-407F-8B6B-AD420D171C0E}">
      <dgm:prSet/>
      <dgm:spPr/>
      <dgm:t>
        <a:bodyPr/>
        <a:lstStyle/>
        <a:p>
          <a:endParaRPr lang="en-US"/>
        </a:p>
      </dgm:t>
    </dgm:pt>
    <dgm:pt modelId="{84D37A92-CD9F-44A7-B928-A940AD7BB329}" type="sibTrans" cxnId="{A46C324D-8159-407F-8B6B-AD420D171C0E}">
      <dgm:prSet/>
      <dgm:spPr/>
      <dgm:t>
        <a:bodyPr/>
        <a:lstStyle/>
        <a:p>
          <a:endParaRPr lang="en-US"/>
        </a:p>
      </dgm:t>
    </dgm:pt>
    <dgm:pt modelId="{8A03D733-E500-4136-A2C7-4F4ED3A1935A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No material weaknesses or significant deficiencies</a:t>
          </a:r>
        </a:p>
      </dgm:t>
    </dgm:pt>
    <dgm:pt modelId="{7F06AA68-6271-4B2A-AEFB-535A6B957A67}" type="parTrans" cxnId="{955D565A-EE3A-4492-A761-A7620F9DD6B5}">
      <dgm:prSet/>
      <dgm:spPr/>
      <dgm:t>
        <a:bodyPr/>
        <a:lstStyle/>
        <a:p>
          <a:endParaRPr lang="en-US"/>
        </a:p>
      </dgm:t>
    </dgm:pt>
    <dgm:pt modelId="{435BEFA5-7EFA-4893-A1B7-C5B7BD4914A3}" type="sibTrans" cxnId="{955D565A-EE3A-4492-A761-A7620F9DD6B5}">
      <dgm:prSet/>
      <dgm:spPr/>
      <dgm:t>
        <a:bodyPr/>
        <a:lstStyle/>
        <a:p>
          <a:endParaRPr lang="en-US"/>
        </a:p>
      </dgm:t>
    </dgm:pt>
    <dgm:pt modelId="{050D5DB4-D801-431E-B65B-7879A6D62AF8}">
      <dgm:prSet phldrT="[Text]"/>
      <dgm:spPr/>
      <dgm:t>
        <a:bodyPr/>
        <a:lstStyle/>
        <a:p>
          <a:pPr>
            <a:buFont typeface="Arial" panose="020B0604020202020204" pitchFamily="34" charset="0"/>
            <a:buNone/>
          </a:pPr>
          <a:endParaRPr lang="en-US" dirty="0"/>
        </a:p>
      </dgm:t>
    </dgm:pt>
    <dgm:pt modelId="{D9D23E10-8553-4005-BFEA-0510C439580D}" type="parTrans" cxnId="{2D37C2A3-E844-4029-BA08-BE8D4ED7565D}">
      <dgm:prSet/>
      <dgm:spPr/>
      <dgm:t>
        <a:bodyPr/>
        <a:lstStyle/>
        <a:p>
          <a:endParaRPr lang="en-US"/>
        </a:p>
      </dgm:t>
    </dgm:pt>
    <dgm:pt modelId="{A39A3C3D-FC5B-422D-98A0-242249280E5E}" type="sibTrans" cxnId="{2D37C2A3-E844-4029-BA08-BE8D4ED7565D}">
      <dgm:prSet/>
      <dgm:spPr/>
      <dgm:t>
        <a:bodyPr/>
        <a:lstStyle/>
        <a:p>
          <a:endParaRPr lang="en-US"/>
        </a:p>
      </dgm:t>
    </dgm:pt>
    <dgm:pt modelId="{02AE839B-BE8C-431D-B08E-7DEABBBBE034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Lance Soll &amp; </a:t>
          </a:r>
          <a:r>
            <a:rPr lang="en-US" dirty="0" err="1"/>
            <a:t>Lunghard</a:t>
          </a:r>
          <a:r>
            <a:rPr lang="en-US" dirty="0"/>
            <a:t> LLP</a:t>
          </a:r>
        </a:p>
      </dgm:t>
    </dgm:pt>
    <dgm:pt modelId="{C2D3463D-5661-49E8-9F23-893E6D5A5292}" type="parTrans" cxnId="{1648E3C6-156A-453C-8D86-A669FF72C2EA}">
      <dgm:prSet/>
      <dgm:spPr/>
      <dgm:t>
        <a:bodyPr/>
        <a:lstStyle/>
        <a:p>
          <a:endParaRPr lang="en-US"/>
        </a:p>
      </dgm:t>
    </dgm:pt>
    <dgm:pt modelId="{47B1DA58-68BD-46AE-8B1C-363AB2B38727}" type="sibTrans" cxnId="{1648E3C6-156A-453C-8D86-A669FF72C2EA}">
      <dgm:prSet/>
      <dgm:spPr/>
      <dgm:t>
        <a:bodyPr/>
        <a:lstStyle/>
        <a:p>
          <a:endParaRPr lang="en-US"/>
        </a:p>
      </dgm:t>
    </dgm:pt>
    <dgm:pt modelId="{69CC032E-8B66-402A-BF0A-7C1EEE23CC62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endParaRPr lang="en-US" dirty="0"/>
        </a:p>
      </dgm:t>
    </dgm:pt>
    <dgm:pt modelId="{8AE737BB-64FF-42E7-97C4-E01A527ED0D8}" type="parTrans" cxnId="{647EC0FE-9BBB-4680-BFA2-E33B0FED4ECD}">
      <dgm:prSet/>
      <dgm:spPr/>
      <dgm:t>
        <a:bodyPr/>
        <a:lstStyle/>
        <a:p>
          <a:endParaRPr lang="en-US"/>
        </a:p>
      </dgm:t>
    </dgm:pt>
    <dgm:pt modelId="{AF826458-884D-472D-904F-FB5A199B4B0A}" type="sibTrans" cxnId="{647EC0FE-9BBB-4680-BFA2-E33B0FED4ECD}">
      <dgm:prSet/>
      <dgm:spPr/>
      <dgm:t>
        <a:bodyPr/>
        <a:lstStyle/>
        <a:p>
          <a:endParaRPr lang="en-US"/>
        </a:p>
      </dgm:t>
    </dgm:pt>
    <dgm:pt modelId="{BD4DC681-954F-4CF7-9833-F7F1CBFCC440}" type="pres">
      <dgm:prSet presAssocID="{FEDEA955-EE74-4F18-85BA-CB12FB408A4C}" presName="linear" presStyleCnt="0">
        <dgm:presLayoutVars>
          <dgm:animLvl val="lvl"/>
          <dgm:resizeHandles val="exact"/>
        </dgm:presLayoutVars>
      </dgm:prSet>
      <dgm:spPr/>
    </dgm:pt>
    <dgm:pt modelId="{30B8748F-E8CE-41E2-A48E-F1D53E72CFEB}" type="pres">
      <dgm:prSet presAssocID="{0604B881-6CB6-483C-92D0-711138CFEFCF}" presName="parentText" presStyleLbl="node1" presStyleIdx="0" presStyleCnt="3" custScaleX="100000" custScaleY="89959">
        <dgm:presLayoutVars>
          <dgm:chMax val="0"/>
          <dgm:bulletEnabled val="1"/>
        </dgm:presLayoutVars>
      </dgm:prSet>
      <dgm:spPr/>
    </dgm:pt>
    <dgm:pt modelId="{40D6DF22-AA22-469E-B7D6-D714B7DF02FC}" type="pres">
      <dgm:prSet presAssocID="{0604B881-6CB6-483C-92D0-711138CFEFCF}" presName="childText" presStyleLbl="revTx" presStyleIdx="0" presStyleCnt="3">
        <dgm:presLayoutVars>
          <dgm:bulletEnabled val="1"/>
        </dgm:presLayoutVars>
      </dgm:prSet>
      <dgm:spPr/>
    </dgm:pt>
    <dgm:pt modelId="{3BED76B7-01DE-454E-952B-C8127C3CF665}" type="pres">
      <dgm:prSet presAssocID="{8A03D733-E500-4136-A2C7-4F4ED3A1935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661CF30-6BAE-4B28-B2B4-BD2914078A5F}" type="pres">
      <dgm:prSet presAssocID="{8A03D733-E500-4136-A2C7-4F4ED3A1935A}" presName="childText" presStyleLbl="revTx" presStyleIdx="1" presStyleCnt="3">
        <dgm:presLayoutVars>
          <dgm:bulletEnabled val="1"/>
        </dgm:presLayoutVars>
      </dgm:prSet>
      <dgm:spPr/>
    </dgm:pt>
    <dgm:pt modelId="{E8062157-32ED-42C7-8B66-716C25635B1B}" type="pres">
      <dgm:prSet presAssocID="{02AE839B-BE8C-431D-B08E-7DEABBBBE034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8B296B98-10DD-43D4-9AC9-83341022997F}" type="pres">
      <dgm:prSet presAssocID="{02AE839B-BE8C-431D-B08E-7DEABBBBE034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102F7635-2E13-43BE-9032-AF7EAD60AD68}" type="presOf" srcId="{D60480AE-D975-4774-8D02-D8A96F07D528}" destId="{40D6DF22-AA22-469E-B7D6-D714B7DF02FC}" srcOrd="0" destOrd="0" presId="urn:microsoft.com/office/officeart/2005/8/layout/vList2"/>
    <dgm:cxn modelId="{88C18E64-B939-44AA-9780-633FBE29EFCA}" type="presOf" srcId="{0604B881-6CB6-483C-92D0-711138CFEFCF}" destId="{30B8748F-E8CE-41E2-A48E-F1D53E72CFEB}" srcOrd="0" destOrd="0" presId="urn:microsoft.com/office/officeart/2005/8/layout/vList2"/>
    <dgm:cxn modelId="{A46C324D-8159-407F-8B6B-AD420D171C0E}" srcId="{0604B881-6CB6-483C-92D0-711138CFEFCF}" destId="{D60480AE-D975-4774-8D02-D8A96F07D528}" srcOrd="0" destOrd="0" parTransId="{28D69C30-478C-4CD5-BFF2-95E30229EBBD}" sibTransId="{84D37A92-CD9F-44A7-B928-A940AD7BB329}"/>
    <dgm:cxn modelId="{955D565A-EE3A-4492-A761-A7620F9DD6B5}" srcId="{FEDEA955-EE74-4F18-85BA-CB12FB408A4C}" destId="{8A03D733-E500-4136-A2C7-4F4ED3A1935A}" srcOrd="1" destOrd="0" parTransId="{7F06AA68-6271-4B2A-AEFB-535A6B957A67}" sibTransId="{435BEFA5-7EFA-4893-A1B7-C5B7BD4914A3}"/>
    <dgm:cxn modelId="{41BAFE7D-8EF8-4B09-98C7-5883CF3035D0}" type="presOf" srcId="{8A03D733-E500-4136-A2C7-4F4ED3A1935A}" destId="{3BED76B7-01DE-454E-952B-C8127C3CF665}" srcOrd="0" destOrd="0" presId="urn:microsoft.com/office/officeart/2005/8/layout/vList2"/>
    <dgm:cxn modelId="{17847E8F-6284-422C-8C4C-AA517C435B87}" srcId="{FEDEA955-EE74-4F18-85BA-CB12FB408A4C}" destId="{0604B881-6CB6-483C-92D0-711138CFEFCF}" srcOrd="0" destOrd="0" parTransId="{FEC7B1EB-8670-41B6-B874-3CB8913FF9E3}" sibTransId="{BE4B2B17-4FDC-4027-AC8B-B048D4746F9C}"/>
    <dgm:cxn modelId="{2D37C2A3-E844-4029-BA08-BE8D4ED7565D}" srcId="{8A03D733-E500-4136-A2C7-4F4ED3A1935A}" destId="{050D5DB4-D801-431E-B65B-7879A6D62AF8}" srcOrd="0" destOrd="0" parTransId="{D9D23E10-8553-4005-BFEA-0510C439580D}" sibTransId="{A39A3C3D-FC5B-422D-98A0-242249280E5E}"/>
    <dgm:cxn modelId="{1648E3C6-156A-453C-8D86-A669FF72C2EA}" srcId="{FEDEA955-EE74-4F18-85BA-CB12FB408A4C}" destId="{02AE839B-BE8C-431D-B08E-7DEABBBBE034}" srcOrd="2" destOrd="0" parTransId="{C2D3463D-5661-49E8-9F23-893E6D5A5292}" sibTransId="{47B1DA58-68BD-46AE-8B1C-363AB2B38727}"/>
    <dgm:cxn modelId="{8405D9D8-02D4-4DF1-BBC9-821A7C1791E7}" type="presOf" srcId="{050D5DB4-D801-431E-B65B-7879A6D62AF8}" destId="{F661CF30-6BAE-4B28-B2B4-BD2914078A5F}" srcOrd="0" destOrd="0" presId="urn:microsoft.com/office/officeart/2005/8/layout/vList2"/>
    <dgm:cxn modelId="{D83839DB-5197-42A6-B3F0-53FED48A6904}" type="presOf" srcId="{02AE839B-BE8C-431D-B08E-7DEABBBBE034}" destId="{E8062157-32ED-42C7-8B66-716C25635B1B}" srcOrd="0" destOrd="0" presId="urn:microsoft.com/office/officeart/2005/8/layout/vList2"/>
    <dgm:cxn modelId="{57D711E0-E303-454A-8390-79C7046128AA}" type="presOf" srcId="{FEDEA955-EE74-4F18-85BA-CB12FB408A4C}" destId="{BD4DC681-954F-4CF7-9833-F7F1CBFCC440}" srcOrd="0" destOrd="0" presId="urn:microsoft.com/office/officeart/2005/8/layout/vList2"/>
    <dgm:cxn modelId="{1608CCFB-1344-4998-B845-8F3E34AAB37B}" type="presOf" srcId="{69CC032E-8B66-402A-BF0A-7C1EEE23CC62}" destId="{8B296B98-10DD-43D4-9AC9-83341022997F}" srcOrd="0" destOrd="0" presId="urn:microsoft.com/office/officeart/2005/8/layout/vList2"/>
    <dgm:cxn modelId="{647EC0FE-9BBB-4680-BFA2-E33B0FED4ECD}" srcId="{02AE839B-BE8C-431D-B08E-7DEABBBBE034}" destId="{69CC032E-8B66-402A-BF0A-7C1EEE23CC62}" srcOrd="0" destOrd="0" parTransId="{8AE737BB-64FF-42E7-97C4-E01A527ED0D8}" sibTransId="{AF826458-884D-472D-904F-FB5A199B4B0A}"/>
    <dgm:cxn modelId="{8254AEAD-6DF9-401A-8400-C29905D48DAC}" type="presParOf" srcId="{BD4DC681-954F-4CF7-9833-F7F1CBFCC440}" destId="{30B8748F-E8CE-41E2-A48E-F1D53E72CFEB}" srcOrd="0" destOrd="0" presId="urn:microsoft.com/office/officeart/2005/8/layout/vList2"/>
    <dgm:cxn modelId="{8947FC77-8D99-4C85-AFE7-4B81370518F1}" type="presParOf" srcId="{BD4DC681-954F-4CF7-9833-F7F1CBFCC440}" destId="{40D6DF22-AA22-469E-B7D6-D714B7DF02FC}" srcOrd="1" destOrd="0" presId="urn:microsoft.com/office/officeart/2005/8/layout/vList2"/>
    <dgm:cxn modelId="{039C220E-07C8-4BC4-9A21-D246616DD55F}" type="presParOf" srcId="{BD4DC681-954F-4CF7-9833-F7F1CBFCC440}" destId="{3BED76B7-01DE-454E-952B-C8127C3CF665}" srcOrd="2" destOrd="0" presId="urn:microsoft.com/office/officeart/2005/8/layout/vList2"/>
    <dgm:cxn modelId="{3C842596-A60E-4B4B-A1A2-08D396924FCA}" type="presParOf" srcId="{BD4DC681-954F-4CF7-9833-F7F1CBFCC440}" destId="{F661CF30-6BAE-4B28-B2B4-BD2914078A5F}" srcOrd="3" destOrd="0" presId="urn:microsoft.com/office/officeart/2005/8/layout/vList2"/>
    <dgm:cxn modelId="{DA6B1021-D440-4B67-A236-147C6D871FD9}" type="presParOf" srcId="{BD4DC681-954F-4CF7-9833-F7F1CBFCC440}" destId="{E8062157-32ED-42C7-8B66-716C25635B1B}" srcOrd="4" destOrd="0" presId="urn:microsoft.com/office/officeart/2005/8/layout/vList2"/>
    <dgm:cxn modelId="{9FE18990-490C-4FAF-8F9B-6AB1B1B64CCB}" type="presParOf" srcId="{BD4DC681-954F-4CF7-9833-F7F1CBFCC440}" destId="{8B296B98-10DD-43D4-9AC9-83341022997F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241657F-1976-490F-AC78-E4F12682B83B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AC0CE2-0092-4EF8-97C8-3360492F842C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Approve</a:t>
          </a:r>
        </a:p>
      </dgm:t>
    </dgm:pt>
    <dgm:pt modelId="{8D90D4F5-7AD2-421A-908F-4D321439E7C7}" type="parTrans" cxnId="{AA58DD22-46AB-4D8E-9B66-19355571CCE3}">
      <dgm:prSet/>
      <dgm:spPr/>
      <dgm:t>
        <a:bodyPr/>
        <a:lstStyle/>
        <a:p>
          <a:endParaRPr lang="en-US"/>
        </a:p>
      </dgm:t>
    </dgm:pt>
    <dgm:pt modelId="{77EA16C5-B795-476C-9871-8E1F62A644FF}" type="sibTrans" cxnId="{AA58DD22-46AB-4D8E-9B66-19355571CCE3}">
      <dgm:prSet/>
      <dgm:spPr/>
      <dgm:t>
        <a:bodyPr/>
        <a:lstStyle/>
        <a:p>
          <a:endParaRPr lang="en-US"/>
        </a:p>
      </dgm:t>
    </dgm:pt>
    <dgm:pt modelId="{7291BBC2-EC5B-4264-9F1D-55C336B27AE6}">
      <dgm:prSet phldrT="[Text]"/>
      <dgm:spPr/>
      <dgm:t>
        <a:bodyPr/>
        <a:lstStyle/>
        <a:p>
          <a:pPr>
            <a:buFont typeface="+mj-lt"/>
            <a:buAutoNum type="arabicPeriod"/>
          </a:pPr>
          <a:r>
            <a:rPr lang="en-US" dirty="0"/>
            <a:t> Annual Comprehensive Financial Report </a:t>
          </a:r>
        </a:p>
      </dgm:t>
    </dgm:pt>
    <dgm:pt modelId="{846FA05A-7E46-4134-AD91-8D99691FDA36}" type="sibTrans" cxnId="{90B360DE-E6DD-4E31-ACB0-233429621746}">
      <dgm:prSet/>
      <dgm:spPr/>
      <dgm:t>
        <a:bodyPr/>
        <a:lstStyle/>
        <a:p>
          <a:endParaRPr lang="en-US"/>
        </a:p>
      </dgm:t>
    </dgm:pt>
    <dgm:pt modelId="{44E3C031-DA94-4A98-A5EE-00B29F2503A7}" type="parTrans" cxnId="{90B360DE-E6DD-4E31-ACB0-233429621746}">
      <dgm:prSet/>
      <dgm:spPr/>
      <dgm:t>
        <a:bodyPr/>
        <a:lstStyle/>
        <a:p>
          <a:endParaRPr lang="en-US"/>
        </a:p>
      </dgm:t>
    </dgm:pt>
    <dgm:pt modelId="{D8122502-0CB2-47E5-8AE2-E3FC3053CB48}">
      <dgm:prSet phldrT="[Text]"/>
      <dgm:spPr/>
      <dgm:t>
        <a:bodyPr/>
        <a:lstStyle/>
        <a:p>
          <a:pPr>
            <a:buFont typeface="+mj-lt"/>
            <a:buAutoNum type="arabicPeriod"/>
          </a:pPr>
          <a:r>
            <a:rPr lang="en-US" dirty="0"/>
            <a:t> Agreed Upon Procedures Applied to the Appropriations Limit</a:t>
          </a:r>
        </a:p>
      </dgm:t>
    </dgm:pt>
    <dgm:pt modelId="{0CE42B08-DFDF-4780-9E4D-114A80E6201B}" type="parTrans" cxnId="{F22F1819-8A30-470A-B5FD-13F726056DF3}">
      <dgm:prSet/>
      <dgm:spPr/>
      <dgm:t>
        <a:bodyPr/>
        <a:lstStyle/>
        <a:p>
          <a:endParaRPr lang="en-US"/>
        </a:p>
      </dgm:t>
    </dgm:pt>
    <dgm:pt modelId="{0438DE57-B76A-4CB0-839D-4FF960FC6EB8}" type="sibTrans" cxnId="{F22F1819-8A30-470A-B5FD-13F726056DF3}">
      <dgm:prSet/>
      <dgm:spPr/>
      <dgm:t>
        <a:bodyPr/>
        <a:lstStyle/>
        <a:p>
          <a:endParaRPr lang="en-US"/>
        </a:p>
      </dgm:t>
    </dgm:pt>
    <dgm:pt modelId="{4BE5E12B-AC8A-44DB-9342-B044A13D3B29}">
      <dgm:prSet phldrT="[Text]"/>
      <dgm:spPr/>
      <dgm:t>
        <a:bodyPr/>
        <a:lstStyle/>
        <a:p>
          <a:pPr>
            <a:buFont typeface="+mj-lt"/>
            <a:buAutoNum type="arabicPeriod"/>
          </a:pPr>
          <a:r>
            <a:rPr lang="en-US" dirty="0"/>
            <a:t> Audit Communication Letter</a:t>
          </a:r>
        </a:p>
      </dgm:t>
    </dgm:pt>
    <dgm:pt modelId="{BC644D05-865C-4E97-BDEA-3A7F90BD1C8C}" type="parTrans" cxnId="{535F3861-6845-4B82-AD46-1EF71E64EF02}">
      <dgm:prSet/>
      <dgm:spPr/>
      <dgm:t>
        <a:bodyPr/>
        <a:lstStyle/>
        <a:p>
          <a:endParaRPr lang="en-US"/>
        </a:p>
      </dgm:t>
    </dgm:pt>
    <dgm:pt modelId="{7082FCB8-D751-487C-AA55-1D9B2277217D}" type="sibTrans" cxnId="{535F3861-6845-4B82-AD46-1EF71E64EF02}">
      <dgm:prSet/>
      <dgm:spPr/>
      <dgm:t>
        <a:bodyPr/>
        <a:lstStyle/>
        <a:p>
          <a:endParaRPr lang="en-US"/>
        </a:p>
      </dgm:t>
    </dgm:pt>
    <dgm:pt modelId="{7BB2AE65-DC60-49CE-90CE-A10B887EC050}" type="pres">
      <dgm:prSet presAssocID="{F241657F-1976-490F-AC78-E4F12682B83B}" presName="linear" presStyleCnt="0">
        <dgm:presLayoutVars>
          <dgm:animLvl val="lvl"/>
          <dgm:resizeHandles val="exact"/>
        </dgm:presLayoutVars>
      </dgm:prSet>
      <dgm:spPr/>
    </dgm:pt>
    <dgm:pt modelId="{BF10BA21-CDE1-45C3-B6CC-544A5A89CA56}" type="pres">
      <dgm:prSet presAssocID="{AEAC0CE2-0092-4EF8-97C8-3360492F842C}" presName="parentText" presStyleLbl="node1" presStyleIdx="0" presStyleCnt="1" custScaleY="80584">
        <dgm:presLayoutVars>
          <dgm:chMax val="0"/>
          <dgm:bulletEnabled val="1"/>
        </dgm:presLayoutVars>
      </dgm:prSet>
      <dgm:spPr/>
    </dgm:pt>
    <dgm:pt modelId="{B69DDEA6-BB45-4DCC-BCC6-B788CB9D1051}" type="pres">
      <dgm:prSet presAssocID="{AEAC0CE2-0092-4EF8-97C8-3360492F842C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F22F1819-8A30-470A-B5FD-13F726056DF3}" srcId="{AEAC0CE2-0092-4EF8-97C8-3360492F842C}" destId="{D8122502-0CB2-47E5-8AE2-E3FC3053CB48}" srcOrd="1" destOrd="0" parTransId="{0CE42B08-DFDF-4780-9E4D-114A80E6201B}" sibTransId="{0438DE57-B76A-4CB0-839D-4FF960FC6EB8}"/>
    <dgm:cxn modelId="{AA58DD22-46AB-4D8E-9B66-19355571CCE3}" srcId="{F241657F-1976-490F-AC78-E4F12682B83B}" destId="{AEAC0CE2-0092-4EF8-97C8-3360492F842C}" srcOrd="0" destOrd="0" parTransId="{8D90D4F5-7AD2-421A-908F-4D321439E7C7}" sibTransId="{77EA16C5-B795-476C-9871-8E1F62A644FF}"/>
    <dgm:cxn modelId="{8E386F5B-FAF5-4386-BF93-52BF4932A9E5}" type="presOf" srcId="{AEAC0CE2-0092-4EF8-97C8-3360492F842C}" destId="{BF10BA21-CDE1-45C3-B6CC-544A5A89CA56}" srcOrd="0" destOrd="0" presId="urn:microsoft.com/office/officeart/2005/8/layout/vList2"/>
    <dgm:cxn modelId="{535F3861-6845-4B82-AD46-1EF71E64EF02}" srcId="{AEAC0CE2-0092-4EF8-97C8-3360492F842C}" destId="{4BE5E12B-AC8A-44DB-9342-B044A13D3B29}" srcOrd="2" destOrd="0" parTransId="{BC644D05-865C-4E97-BDEA-3A7F90BD1C8C}" sibTransId="{7082FCB8-D751-487C-AA55-1D9B2277217D}"/>
    <dgm:cxn modelId="{230A0948-15BF-4D6D-9491-72A997BB9EEC}" type="presOf" srcId="{7291BBC2-EC5B-4264-9F1D-55C336B27AE6}" destId="{B69DDEA6-BB45-4DCC-BCC6-B788CB9D1051}" srcOrd="0" destOrd="0" presId="urn:microsoft.com/office/officeart/2005/8/layout/vList2"/>
    <dgm:cxn modelId="{D21861B3-9A8C-427D-906C-7C08B46A8CD2}" type="presOf" srcId="{4BE5E12B-AC8A-44DB-9342-B044A13D3B29}" destId="{B69DDEA6-BB45-4DCC-BCC6-B788CB9D1051}" srcOrd="0" destOrd="2" presId="urn:microsoft.com/office/officeart/2005/8/layout/vList2"/>
    <dgm:cxn modelId="{3B4048C1-6AFD-417C-899C-E023CAF11A5E}" type="presOf" srcId="{D8122502-0CB2-47E5-8AE2-E3FC3053CB48}" destId="{B69DDEA6-BB45-4DCC-BCC6-B788CB9D1051}" srcOrd="0" destOrd="1" presId="urn:microsoft.com/office/officeart/2005/8/layout/vList2"/>
    <dgm:cxn modelId="{90B360DE-E6DD-4E31-ACB0-233429621746}" srcId="{AEAC0CE2-0092-4EF8-97C8-3360492F842C}" destId="{7291BBC2-EC5B-4264-9F1D-55C336B27AE6}" srcOrd="0" destOrd="0" parTransId="{44E3C031-DA94-4A98-A5EE-00B29F2503A7}" sibTransId="{846FA05A-7E46-4134-AD91-8D99691FDA36}"/>
    <dgm:cxn modelId="{9CF703FD-CD02-4BF5-A61F-DE6CC124B065}" type="presOf" srcId="{F241657F-1976-490F-AC78-E4F12682B83B}" destId="{7BB2AE65-DC60-49CE-90CE-A10B887EC050}" srcOrd="0" destOrd="0" presId="urn:microsoft.com/office/officeart/2005/8/layout/vList2"/>
    <dgm:cxn modelId="{094172D5-0E05-4B26-86E2-D53D4596970E}" type="presParOf" srcId="{7BB2AE65-DC60-49CE-90CE-A10B887EC050}" destId="{BF10BA21-CDE1-45C3-B6CC-544A5A89CA56}" srcOrd="0" destOrd="0" presId="urn:microsoft.com/office/officeart/2005/8/layout/vList2"/>
    <dgm:cxn modelId="{DB3262AC-ABEF-44B8-BF36-C5566846A8D5}" type="presParOf" srcId="{7BB2AE65-DC60-49CE-90CE-A10B887EC050}" destId="{B69DDEA6-BB45-4DCC-BCC6-B788CB9D1051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10BA21-CDE1-45C3-B6CC-544A5A89CA56}">
      <dsp:nvSpPr>
        <dsp:cNvPr id="0" name=""/>
        <dsp:cNvSpPr/>
      </dsp:nvSpPr>
      <dsp:spPr>
        <a:xfrm>
          <a:off x="0" y="24122"/>
          <a:ext cx="7911644" cy="6949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700" kern="1200" dirty="0"/>
            <a:t>July 1, 2024, to June 30, 2025</a:t>
          </a:r>
        </a:p>
      </dsp:txBody>
      <dsp:txXfrm>
        <a:off x="33926" y="58048"/>
        <a:ext cx="7843792" cy="627128"/>
      </dsp:txXfrm>
    </dsp:sp>
    <dsp:sp modelId="{3540D723-BCA5-45C4-92F5-AD43B721289D}">
      <dsp:nvSpPr>
        <dsp:cNvPr id="0" name=""/>
        <dsp:cNvSpPr/>
      </dsp:nvSpPr>
      <dsp:spPr>
        <a:xfrm>
          <a:off x="0" y="796862"/>
          <a:ext cx="7911644" cy="6949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Yearly Audits</a:t>
          </a:r>
        </a:p>
      </dsp:txBody>
      <dsp:txXfrm>
        <a:off x="33926" y="830788"/>
        <a:ext cx="7843792" cy="627128"/>
      </dsp:txXfrm>
    </dsp:sp>
    <dsp:sp modelId="{F6DB623F-DB7C-4DAA-AA01-3B035DF1B4EB}">
      <dsp:nvSpPr>
        <dsp:cNvPr id="0" name=""/>
        <dsp:cNvSpPr/>
      </dsp:nvSpPr>
      <dsp:spPr>
        <a:xfrm>
          <a:off x="0" y="1569602"/>
          <a:ext cx="7911644" cy="6949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700" kern="1200"/>
            <a:t>ITOC Involvement</a:t>
          </a:r>
          <a:endParaRPr lang="en-US" sz="2700" kern="1200" dirty="0"/>
        </a:p>
      </dsp:txBody>
      <dsp:txXfrm>
        <a:off x="33926" y="1603528"/>
        <a:ext cx="7843792" cy="6271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B8748F-E8CE-41E2-A48E-F1D53E72CFEB}">
      <dsp:nvSpPr>
        <dsp:cNvPr id="0" name=""/>
        <dsp:cNvSpPr/>
      </dsp:nvSpPr>
      <dsp:spPr>
        <a:xfrm>
          <a:off x="0" y="46172"/>
          <a:ext cx="4432448" cy="5094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Voting Members (3)</a:t>
          </a:r>
        </a:p>
      </dsp:txBody>
      <dsp:txXfrm>
        <a:off x="24868" y="71040"/>
        <a:ext cx="4382712" cy="459683"/>
      </dsp:txXfrm>
    </dsp:sp>
    <dsp:sp modelId="{40D6DF22-AA22-469E-B7D6-D714B7DF02FC}">
      <dsp:nvSpPr>
        <dsp:cNvPr id="0" name=""/>
        <dsp:cNvSpPr/>
      </dsp:nvSpPr>
      <dsp:spPr>
        <a:xfrm>
          <a:off x="0" y="555591"/>
          <a:ext cx="4432448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730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endParaRPr lang="en-US" sz="1500" kern="1200" dirty="0"/>
        </a:p>
      </dsp:txBody>
      <dsp:txXfrm>
        <a:off x="0" y="555591"/>
        <a:ext cx="4432448" cy="364320"/>
      </dsp:txXfrm>
    </dsp:sp>
    <dsp:sp modelId="{3BED76B7-01DE-454E-952B-C8127C3CF665}">
      <dsp:nvSpPr>
        <dsp:cNvPr id="0" name=""/>
        <dsp:cNvSpPr/>
      </dsp:nvSpPr>
      <dsp:spPr>
        <a:xfrm>
          <a:off x="0" y="919911"/>
          <a:ext cx="4432448" cy="566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Ex-officio Member (3)</a:t>
          </a:r>
        </a:p>
      </dsp:txBody>
      <dsp:txXfrm>
        <a:off x="27644" y="947555"/>
        <a:ext cx="4377160" cy="510992"/>
      </dsp:txXfrm>
    </dsp:sp>
    <dsp:sp modelId="{F661CF30-6BAE-4B28-B2B4-BD2914078A5F}">
      <dsp:nvSpPr>
        <dsp:cNvPr id="0" name=""/>
        <dsp:cNvSpPr/>
      </dsp:nvSpPr>
      <dsp:spPr>
        <a:xfrm>
          <a:off x="0" y="1486191"/>
          <a:ext cx="4432448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730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None/>
          </a:pPr>
          <a:endParaRPr lang="en-US" sz="1500" kern="1200" dirty="0"/>
        </a:p>
      </dsp:txBody>
      <dsp:txXfrm>
        <a:off x="0" y="1486191"/>
        <a:ext cx="4432448" cy="364320"/>
      </dsp:txXfrm>
    </dsp:sp>
    <dsp:sp modelId="{E8062157-32ED-42C7-8B66-716C25635B1B}">
      <dsp:nvSpPr>
        <dsp:cNvPr id="0" name=""/>
        <dsp:cNvSpPr/>
      </dsp:nvSpPr>
      <dsp:spPr>
        <a:xfrm>
          <a:off x="0" y="1850511"/>
          <a:ext cx="4432448" cy="566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Staff (1)</a:t>
          </a:r>
        </a:p>
      </dsp:txBody>
      <dsp:txXfrm>
        <a:off x="27644" y="1878155"/>
        <a:ext cx="4377160" cy="510992"/>
      </dsp:txXfrm>
    </dsp:sp>
    <dsp:sp modelId="{8B296B98-10DD-43D4-9AC9-83341022997F}">
      <dsp:nvSpPr>
        <dsp:cNvPr id="0" name=""/>
        <dsp:cNvSpPr/>
      </dsp:nvSpPr>
      <dsp:spPr>
        <a:xfrm>
          <a:off x="0" y="2416791"/>
          <a:ext cx="4432448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730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endParaRPr lang="en-US" sz="1500" kern="1200" dirty="0"/>
        </a:p>
      </dsp:txBody>
      <dsp:txXfrm>
        <a:off x="0" y="2416791"/>
        <a:ext cx="4432448" cy="3643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B8748F-E8CE-41E2-A48E-F1D53E72CFEB}">
      <dsp:nvSpPr>
        <dsp:cNvPr id="0" name=""/>
        <dsp:cNvSpPr/>
      </dsp:nvSpPr>
      <dsp:spPr>
        <a:xfrm>
          <a:off x="0" y="0"/>
          <a:ext cx="4425696" cy="5497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Audit Oversight</a:t>
          </a:r>
        </a:p>
      </dsp:txBody>
      <dsp:txXfrm>
        <a:off x="26837" y="26837"/>
        <a:ext cx="4372022" cy="496076"/>
      </dsp:txXfrm>
    </dsp:sp>
    <dsp:sp modelId="{40D6DF22-AA22-469E-B7D6-D714B7DF02FC}">
      <dsp:nvSpPr>
        <dsp:cNvPr id="0" name=""/>
        <dsp:cNvSpPr/>
      </dsp:nvSpPr>
      <dsp:spPr>
        <a:xfrm>
          <a:off x="0" y="550846"/>
          <a:ext cx="4425696" cy="1056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516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None/>
          </a:pPr>
          <a:endParaRPr lang="en-US" sz="1600" kern="1200" dirty="0"/>
        </a:p>
      </dsp:txBody>
      <dsp:txXfrm>
        <a:off x="0" y="550846"/>
        <a:ext cx="4425696" cy="1056120"/>
      </dsp:txXfrm>
    </dsp:sp>
    <dsp:sp modelId="{3BED76B7-01DE-454E-952B-C8127C3CF665}">
      <dsp:nvSpPr>
        <dsp:cNvPr id="0" name=""/>
        <dsp:cNvSpPr/>
      </dsp:nvSpPr>
      <dsp:spPr>
        <a:xfrm>
          <a:off x="0" y="886010"/>
          <a:ext cx="4425696" cy="56693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Constructive Advice </a:t>
          </a:r>
        </a:p>
      </dsp:txBody>
      <dsp:txXfrm>
        <a:off x="27675" y="913685"/>
        <a:ext cx="4370346" cy="5115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C74D09-AD65-433B-8DB2-197A96B2B3B3}">
      <dsp:nvSpPr>
        <dsp:cNvPr id="0" name=""/>
        <dsp:cNvSpPr/>
      </dsp:nvSpPr>
      <dsp:spPr>
        <a:xfrm>
          <a:off x="0" y="438"/>
          <a:ext cx="6638793" cy="102507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93FAFA-5772-4700-BE68-ED16920B37EC}">
      <dsp:nvSpPr>
        <dsp:cNvPr id="0" name=""/>
        <dsp:cNvSpPr/>
      </dsp:nvSpPr>
      <dsp:spPr>
        <a:xfrm>
          <a:off x="310084" y="231079"/>
          <a:ext cx="563789" cy="56378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8455E5-9482-427A-80FE-7B77E02D4021}">
      <dsp:nvSpPr>
        <dsp:cNvPr id="0" name=""/>
        <dsp:cNvSpPr/>
      </dsp:nvSpPr>
      <dsp:spPr>
        <a:xfrm>
          <a:off x="1183957" y="438"/>
          <a:ext cx="5454835" cy="1025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487" tIns="108487" rIns="108487" bIns="108487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Transparency</a:t>
          </a:r>
        </a:p>
      </dsp:txBody>
      <dsp:txXfrm>
        <a:off x="1183957" y="438"/>
        <a:ext cx="5454835" cy="1025071"/>
      </dsp:txXfrm>
    </dsp:sp>
    <dsp:sp modelId="{000A2008-0556-45EB-A785-FF47E4ADB32F}">
      <dsp:nvSpPr>
        <dsp:cNvPr id="0" name=""/>
        <dsp:cNvSpPr/>
      </dsp:nvSpPr>
      <dsp:spPr>
        <a:xfrm>
          <a:off x="0" y="1281777"/>
          <a:ext cx="6638793" cy="102507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5138C-6BE9-46DF-B23A-D4620EE9B6F4}">
      <dsp:nvSpPr>
        <dsp:cNvPr id="0" name=""/>
        <dsp:cNvSpPr/>
      </dsp:nvSpPr>
      <dsp:spPr>
        <a:xfrm>
          <a:off x="310084" y="1512418"/>
          <a:ext cx="563789" cy="56378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296899-43FE-40C1-83BE-A5C91009BCFA}">
      <dsp:nvSpPr>
        <dsp:cNvPr id="0" name=""/>
        <dsp:cNvSpPr/>
      </dsp:nvSpPr>
      <dsp:spPr>
        <a:xfrm>
          <a:off x="1183957" y="1281777"/>
          <a:ext cx="5454835" cy="1025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487" tIns="108487" rIns="108487" bIns="108487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Stewardship</a:t>
          </a:r>
          <a:endParaRPr lang="en-US" sz="2500" kern="1200" dirty="0"/>
        </a:p>
      </dsp:txBody>
      <dsp:txXfrm>
        <a:off x="1183957" y="1281777"/>
        <a:ext cx="5454835" cy="1025071"/>
      </dsp:txXfrm>
    </dsp:sp>
    <dsp:sp modelId="{F747D3BF-14C0-48FA-87A3-FB828A8E69E7}">
      <dsp:nvSpPr>
        <dsp:cNvPr id="0" name=""/>
        <dsp:cNvSpPr/>
      </dsp:nvSpPr>
      <dsp:spPr>
        <a:xfrm>
          <a:off x="0" y="2563555"/>
          <a:ext cx="6638793" cy="102507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C1E085-0E21-48D5-A818-0BC1005F1D36}">
      <dsp:nvSpPr>
        <dsp:cNvPr id="0" name=""/>
        <dsp:cNvSpPr/>
      </dsp:nvSpPr>
      <dsp:spPr>
        <a:xfrm>
          <a:off x="310084" y="2793758"/>
          <a:ext cx="563789" cy="56378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460405-97AE-4BEA-BD71-26242E6EC968}">
      <dsp:nvSpPr>
        <dsp:cNvPr id="0" name=""/>
        <dsp:cNvSpPr/>
      </dsp:nvSpPr>
      <dsp:spPr>
        <a:xfrm>
          <a:off x="1183957" y="2563117"/>
          <a:ext cx="5454835" cy="1025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487" tIns="108487" rIns="108487" bIns="108487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Stability</a:t>
          </a:r>
        </a:p>
      </dsp:txBody>
      <dsp:txXfrm>
        <a:off x="1183957" y="2563117"/>
        <a:ext cx="5454835" cy="102507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B8748F-E8CE-41E2-A48E-F1D53E72CFEB}">
      <dsp:nvSpPr>
        <dsp:cNvPr id="0" name=""/>
        <dsp:cNvSpPr/>
      </dsp:nvSpPr>
      <dsp:spPr>
        <a:xfrm>
          <a:off x="0" y="253254"/>
          <a:ext cx="7525063" cy="555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100" kern="1200" dirty="0"/>
            <a:t>Unqualified Opinion</a:t>
          </a:r>
        </a:p>
      </dsp:txBody>
      <dsp:txXfrm>
        <a:off x="27129" y="280383"/>
        <a:ext cx="7470805" cy="501472"/>
      </dsp:txXfrm>
    </dsp:sp>
    <dsp:sp modelId="{40D6DF22-AA22-469E-B7D6-D714B7DF02FC}">
      <dsp:nvSpPr>
        <dsp:cNvPr id="0" name=""/>
        <dsp:cNvSpPr/>
      </dsp:nvSpPr>
      <dsp:spPr>
        <a:xfrm>
          <a:off x="0" y="808984"/>
          <a:ext cx="7525063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8921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endParaRPr lang="en-US" sz="1600" kern="1200" dirty="0"/>
        </a:p>
      </dsp:txBody>
      <dsp:txXfrm>
        <a:off x="0" y="808984"/>
        <a:ext cx="7525063" cy="397440"/>
      </dsp:txXfrm>
    </dsp:sp>
    <dsp:sp modelId="{3BED76B7-01DE-454E-952B-C8127C3CF665}">
      <dsp:nvSpPr>
        <dsp:cNvPr id="0" name=""/>
        <dsp:cNvSpPr/>
      </dsp:nvSpPr>
      <dsp:spPr>
        <a:xfrm>
          <a:off x="0" y="1206424"/>
          <a:ext cx="7525063" cy="6177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100" kern="1200" dirty="0"/>
            <a:t>No material weaknesses or significant deficiencies</a:t>
          </a:r>
        </a:p>
      </dsp:txBody>
      <dsp:txXfrm>
        <a:off x="30157" y="1236581"/>
        <a:ext cx="7464749" cy="557445"/>
      </dsp:txXfrm>
    </dsp:sp>
    <dsp:sp modelId="{F661CF30-6BAE-4B28-B2B4-BD2914078A5F}">
      <dsp:nvSpPr>
        <dsp:cNvPr id="0" name=""/>
        <dsp:cNvSpPr/>
      </dsp:nvSpPr>
      <dsp:spPr>
        <a:xfrm>
          <a:off x="0" y="1824184"/>
          <a:ext cx="7525063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8921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None/>
          </a:pPr>
          <a:endParaRPr lang="en-US" sz="1600" kern="1200" dirty="0"/>
        </a:p>
      </dsp:txBody>
      <dsp:txXfrm>
        <a:off x="0" y="1824184"/>
        <a:ext cx="7525063" cy="397440"/>
      </dsp:txXfrm>
    </dsp:sp>
    <dsp:sp modelId="{E8062157-32ED-42C7-8B66-716C25635B1B}">
      <dsp:nvSpPr>
        <dsp:cNvPr id="0" name=""/>
        <dsp:cNvSpPr/>
      </dsp:nvSpPr>
      <dsp:spPr>
        <a:xfrm>
          <a:off x="0" y="2221624"/>
          <a:ext cx="7525063" cy="6177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100" kern="1200" dirty="0"/>
            <a:t>Lance Soll &amp; </a:t>
          </a:r>
          <a:r>
            <a:rPr lang="en-US" sz="2100" kern="1200" dirty="0" err="1"/>
            <a:t>Lunghard</a:t>
          </a:r>
          <a:r>
            <a:rPr lang="en-US" sz="2100" kern="1200" dirty="0"/>
            <a:t> LLP</a:t>
          </a:r>
        </a:p>
      </dsp:txBody>
      <dsp:txXfrm>
        <a:off x="30157" y="2251781"/>
        <a:ext cx="7464749" cy="557445"/>
      </dsp:txXfrm>
    </dsp:sp>
    <dsp:sp modelId="{8B296B98-10DD-43D4-9AC9-83341022997F}">
      <dsp:nvSpPr>
        <dsp:cNvPr id="0" name=""/>
        <dsp:cNvSpPr/>
      </dsp:nvSpPr>
      <dsp:spPr>
        <a:xfrm>
          <a:off x="0" y="2839384"/>
          <a:ext cx="7525063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8921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endParaRPr lang="en-US" sz="1600" kern="1200" dirty="0"/>
        </a:p>
      </dsp:txBody>
      <dsp:txXfrm>
        <a:off x="0" y="2839384"/>
        <a:ext cx="7525063" cy="3974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10BA21-CDE1-45C3-B6CC-544A5A89CA56}">
      <dsp:nvSpPr>
        <dsp:cNvPr id="0" name=""/>
        <dsp:cNvSpPr/>
      </dsp:nvSpPr>
      <dsp:spPr>
        <a:xfrm>
          <a:off x="0" y="33314"/>
          <a:ext cx="8072223" cy="82969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3200" kern="1200" dirty="0"/>
            <a:t>Approve</a:t>
          </a:r>
        </a:p>
      </dsp:txBody>
      <dsp:txXfrm>
        <a:off x="40502" y="73816"/>
        <a:ext cx="7991219" cy="748688"/>
      </dsp:txXfrm>
    </dsp:sp>
    <dsp:sp modelId="{B69DDEA6-BB45-4DCC-BCC6-B788CB9D1051}">
      <dsp:nvSpPr>
        <dsp:cNvPr id="0" name=""/>
        <dsp:cNvSpPr/>
      </dsp:nvSpPr>
      <dsp:spPr>
        <a:xfrm>
          <a:off x="0" y="863006"/>
          <a:ext cx="8072223" cy="2732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293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r>
            <a:rPr lang="en-US" sz="2500" kern="1200" dirty="0"/>
            <a:t> Annual Comprehensive Financial Report 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r>
            <a:rPr lang="en-US" sz="2500" kern="1200" dirty="0"/>
            <a:t> Agreed Upon Procedures Applied to the Appropriations Limit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r>
            <a:rPr lang="en-US" sz="2500" kern="1200" dirty="0"/>
            <a:t> Audit Communication Letter</a:t>
          </a:r>
        </a:p>
      </dsp:txBody>
      <dsp:txXfrm>
        <a:off x="0" y="863006"/>
        <a:ext cx="8072223" cy="2732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66434"/>
          </a:xfrm>
          <a:prstGeom prst="rect">
            <a:avLst/>
          </a:prstGeom>
        </p:spPr>
        <p:txBody>
          <a:bodyPr vert="horz" lIns="93161" tIns="46580" rIns="93161" bIns="46580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2"/>
            <a:ext cx="2971800" cy="466434"/>
          </a:xfrm>
          <a:prstGeom prst="rect">
            <a:avLst/>
          </a:prstGeom>
        </p:spPr>
        <p:txBody>
          <a:bodyPr vert="horz" lIns="93161" tIns="46580" rIns="93161" bIns="46580" rtlCol="0"/>
          <a:lstStyle>
            <a:lvl1pPr algn="r">
              <a:defRPr sz="1300"/>
            </a:lvl1pPr>
          </a:lstStyle>
          <a:p>
            <a:fld id="{A73AF071-93A2-4184-AF8E-CA8AFE5D95BE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1" tIns="46580" rIns="93161" bIns="4658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3"/>
            <a:ext cx="5486400" cy="3660458"/>
          </a:xfrm>
          <a:prstGeom prst="rect">
            <a:avLst/>
          </a:prstGeom>
        </p:spPr>
        <p:txBody>
          <a:bodyPr vert="horz" lIns="93161" tIns="46580" rIns="93161" bIns="4658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2971800" cy="466434"/>
          </a:xfrm>
          <a:prstGeom prst="rect">
            <a:avLst/>
          </a:prstGeom>
        </p:spPr>
        <p:txBody>
          <a:bodyPr vert="horz" lIns="93161" tIns="46580" rIns="93161" bIns="46580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8"/>
            <a:ext cx="2971800" cy="466434"/>
          </a:xfrm>
          <a:prstGeom prst="rect">
            <a:avLst/>
          </a:prstGeom>
        </p:spPr>
        <p:txBody>
          <a:bodyPr vert="horz" lIns="93161" tIns="46580" rIns="93161" bIns="46580" rtlCol="0" anchor="b"/>
          <a:lstStyle>
            <a:lvl1pPr algn="r">
              <a:defRPr sz="1300"/>
            </a:lvl1pPr>
          </a:lstStyle>
          <a:p>
            <a:fld id="{69696ED1-B4B6-41B5-9427-98E05D504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89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2E953B-03D3-470F-83CA-52ABB179D1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673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Dustin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2E953B-03D3-470F-83CA-52ABB179D1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081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D8AB7-EBE1-C264-C9DE-59C5B490E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C9B661-19D9-69C0-5C72-89D430FA76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A36475-DF0F-C39F-F208-DC739687E1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Bob</a:t>
            </a:r>
          </a:p>
          <a:p>
            <a:endParaRPr lang="en-US" dirty="0"/>
          </a:p>
          <a:p>
            <a:r>
              <a:rPr lang="en-US" b="1" dirty="0"/>
              <a:t>Composition</a:t>
            </a:r>
          </a:p>
          <a:p>
            <a:pPr marL="0" indent="0">
              <a:buFontTx/>
              <a:buNone/>
            </a:pPr>
            <a:r>
              <a:rPr lang="en-US" dirty="0"/>
              <a:t>3-Voting Members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Municipal Audit / Finance and/or Budgeting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Civil Engineer or Transportation Planner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Manager of Major Development or Construction Projects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  <a:p>
            <a:pPr lvl="0">
              <a:buFont typeface="Arial" panose="020B0604020202020204" pitchFamily="34" charset="0"/>
              <a:buNone/>
            </a:pPr>
            <a:r>
              <a:rPr lang="en-US" dirty="0"/>
              <a:t>3-Ex </a:t>
            </a:r>
            <a:r>
              <a:rPr lang="en-US" dirty="0" err="1"/>
              <a:t>Offico</a:t>
            </a:r>
            <a:r>
              <a:rPr lang="en-US" dirty="0"/>
              <a:t> Members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Executive Director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County of Sacramento Auditor Appointee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Chair Appointee – Construction Project Planning and Implementation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  <a:p>
            <a:pPr lvl="0">
              <a:buFont typeface="Arial" panose="020B0604020202020204" pitchFamily="34" charset="0"/>
              <a:buNone/>
            </a:pPr>
            <a:r>
              <a:rPr lang="en-US" dirty="0"/>
              <a:t>1-Staff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Chief Financial Officer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b="1" dirty="0"/>
              <a:t>Duties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b="0" dirty="0"/>
              <a:t>Audit Oversight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0" dirty="0"/>
              <a:t>Financial Statement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0" dirty="0"/>
              <a:t>Performance Audit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b="0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b="0" dirty="0"/>
              <a:t>Provide Constructive Advice to Authority</a:t>
            </a:r>
          </a:p>
          <a:p>
            <a:pPr lvl="0">
              <a:buFont typeface="Arial" panose="020B0604020202020204" pitchFamily="34" charset="0"/>
              <a:buNone/>
            </a:pPr>
            <a:endParaRPr lang="en-US" dirty="0"/>
          </a:p>
          <a:p>
            <a:pPr lvl="0">
              <a:buFont typeface="Arial" panose="020B0604020202020204" pitchFamily="34" charset="0"/>
              <a:buNone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None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8F9DD-DB5D-2173-F872-DD9B5933C7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696ED1-B4B6-41B5-9427-98E05D504B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67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Transparency</a:t>
            </a:r>
          </a:p>
          <a:p>
            <a:pPr marL="228600" indent="-228600">
              <a:buAutoNum type="arabicParenR"/>
            </a:pPr>
            <a:r>
              <a:rPr lang="en-US" dirty="0"/>
              <a:t>Useable</a:t>
            </a:r>
          </a:p>
          <a:p>
            <a:pPr marL="228600" indent="-228600">
              <a:buAutoNum type="arabicParenR"/>
            </a:pPr>
            <a:r>
              <a:rPr lang="en-US" dirty="0"/>
              <a:t>Timely</a:t>
            </a:r>
          </a:p>
          <a:p>
            <a:pPr marL="228600" indent="-228600">
              <a:buAutoNum type="arabicParenR"/>
            </a:pPr>
            <a:r>
              <a:rPr lang="en-US" dirty="0"/>
              <a:t>Accurate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Stewardship</a:t>
            </a:r>
          </a:p>
          <a:p>
            <a:pPr marL="228600" indent="-228600">
              <a:buAutoNum type="arabicParenR"/>
            </a:pPr>
            <a:r>
              <a:rPr lang="en-US" dirty="0"/>
              <a:t>Accountability</a:t>
            </a:r>
          </a:p>
          <a:p>
            <a:pPr marL="228600" indent="-228600">
              <a:buAutoNum type="arabicParenR"/>
            </a:pPr>
            <a:r>
              <a:rPr lang="en-US" dirty="0"/>
              <a:t>Oversight</a:t>
            </a:r>
          </a:p>
          <a:p>
            <a:pPr marL="228600" indent="-228600">
              <a:buAutoNum type="arabicParenR"/>
            </a:pPr>
            <a:endParaRPr lang="en-US" dirty="0"/>
          </a:p>
          <a:p>
            <a:pPr marL="0" indent="0">
              <a:buNone/>
            </a:pPr>
            <a:r>
              <a:rPr lang="en-US" dirty="0"/>
              <a:t>Stability</a:t>
            </a:r>
          </a:p>
          <a:p>
            <a:pPr marL="228600" indent="-228600">
              <a:buAutoNum type="arabicParenR"/>
            </a:pPr>
            <a:r>
              <a:rPr lang="en-US" dirty="0"/>
              <a:t>Efficiency</a:t>
            </a:r>
          </a:p>
          <a:p>
            <a:pPr marL="228600" indent="-228600">
              <a:buAutoNum type="arabicParenR"/>
            </a:pPr>
            <a:r>
              <a:rPr lang="en-US" dirty="0"/>
              <a:t>Innovation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2E953B-03D3-470F-83CA-52ABB179D1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889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audit resulted in an Unqualified Opinion, a clean opinion in other words.  </a:t>
            </a:r>
          </a:p>
          <a:p>
            <a:endParaRPr lang="en-US" dirty="0"/>
          </a:p>
          <a:p>
            <a:r>
              <a:rPr lang="en-US" dirty="0"/>
              <a:t>There were no material weaknesses identified.</a:t>
            </a:r>
          </a:p>
          <a:p>
            <a:endParaRPr lang="en-US" dirty="0"/>
          </a:p>
          <a:p>
            <a:r>
              <a:rPr lang="en-US" dirty="0"/>
              <a:t>The auditors, Lance Soll &amp; Lunghard LLP, were new this year to the Authority.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696ED1-B4B6-41B5-9427-98E05D504B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34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Current Status:</a:t>
            </a:r>
          </a:p>
          <a:p>
            <a:pPr marL="1200150" lvl="1" indent="-514350">
              <a:lnSpc>
                <a:spcPct val="150000"/>
              </a:lnSpc>
            </a:pPr>
            <a:r>
              <a:rPr lang="en-US" dirty="0"/>
              <a:t>Brown Armstrong Accountancy Corporation is contracted to begin work in Spring 2026.</a:t>
            </a:r>
          </a:p>
          <a:p>
            <a:pPr marL="1200150" lvl="1" indent="-514350">
              <a:lnSpc>
                <a:spcPct val="150000"/>
              </a:lnSpc>
            </a:pPr>
            <a:r>
              <a:rPr lang="en-US" dirty="0"/>
              <a:t>Audit Coverage of July 1, 2023, to June 30, 2025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696ED1-B4B6-41B5-9427-98E05D504B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416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696ED1-B4B6-41B5-9427-98E05D504B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00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C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395C9C2-2D7F-B102-73B1-EF02C309266B}"/>
              </a:ext>
            </a:extLst>
          </p:cNvPr>
          <p:cNvCxnSpPr>
            <a:cxnSpLocks/>
          </p:cNvCxnSpPr>
          <p:nvPr userDrawn="1"/>
        </p:nvCxnSpPr>
        <p:spPr>
          <a:xfrm>
            <a:off x="1257300" y="120015"/>
            <a:ext cx="3594100" cy="3082925"/>
          </a:xfrm>
          <a:prstGeom prst="line">
            <a:avLst/>
          </a:prstGeom>
          <a:ln w="1809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4BDC958-1168-BA7A-0036-401D82D04B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95477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31219" y="749004"/>
            <a:ext cx="6287293" cy="2387600"/>
          </a:xfrm>
          <a:solidFill>
            <a:schemeClr val="bg1"/>
          </a:solidFill>
          <a:ln>
            <a:noFill/>
          </a:ln>
        </p:spPr>
        <p:txBody>
          <a:bodyPr anchor="b"/>
          <a:lstStyle>
            <a:lvl1pPr algn="ctr">
              <a:defRPr sz="6000">
                <a:solidFill>
                  <a:srgbClr val="213D75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82975" y="5125453"/>
            <a:ext cx="5983780" cy="983542"/>
          </a:xfrm>
          <a:solidFill>
            <a:schemeClr val="bg1"/>
          </a:solidFill>
          <a:ln>
            <a:noFill/>
          </a:ln>
        </p:spPr>
        <p:txBody>
          <a:bodyPr/>
          <a:lstStyle>
            <a:lvl1pPr marL="0" indent="0" algn="ctr">
              <a:buNone/>
              <a:defRPr sz="2400">
                <a:solidFill>
                  <a:srgbClr val="42A7D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Staff</a:t>
            </a:r>
          </a:p>
          <a:p>
            <a:r>
              <a:rPr lang="en-US"/>
              <a:t>Date</a:t>
            </a:r>
          </a:p>
        </p:txBody>
      </p:sp>
      <p:pic>
        <p:nvPicPr>
          <p:cNvPr id="19" name="Picture 18" descr="A black and white background with white lines&#10;&#10;Description automatically generated">
            <a:extLst>
              <a:ext uri="{FF2B5EF4-FFF2-40B4-BE49-F238E27FC236}">
                <a16:creationId xmlns:a16="http://schemas.microsoft.com/office/drawing/2014/main" id="{8F8275D1-9DAC-5D7A-F69F-BDA0A2DE29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8" r="1220"/>
          <a:stretch/>
        </p:blipFill>
        <p:spPr>
          <a:xfrm>
            <a:off x="0" y="0"/>
            <a:ext cx="4954772" cy="68580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C36F2DE-C7DC-9D8B-C45E-2AF07FA0E62E}"/>
              </a:ext>
            </a:extLst>
          </p:cNvPr>
          <p:cNvSpPr txBox="1">
            <a:spLocks/>
          </p:cNvSpPr>
          <p:nvPr userDrawn="1"/>
        </p:nvSpPr>
        <p:spPr>
          <a:xfrm>
            <a:off x="11518513" y="6242114"/>
            <a:ext cx="402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588BF-4598-48A4-BCC0-3C50F62EFD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Condensed" pitchFamily="2" charset="0"/>
              <a:ea typeface="Open Sans Condensed" pitchFamily="2" charset="0"/>
              <a:cs typeface="Open Sans Condensed" pitchFamily="2" charset="0"/>
            </a:endParaRPr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20239358-D723-3AF4-6E70-6E080EECBDCE}"/>
              </a:ext>
            </a:extLst>
          </p:cNvPr>
          <p:cNvSpPr/>
          <p:nvPr userDrawn="1"/>
        </p:nvSpPr>
        <p:spPr>
          <a:xfrm>
            <a:off x="0" y="3136604"/>
            <a:ext cx="4540102" cy="3721396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3" name="Picture 12" descr="A blue and black logo&#10;&#10;Description automatically generated">
            <a:extLst>
              <a:ext uri="{FF2B5EF4-FFF2-40B4-BE49-F238E27FC236}">
                <a16:creationId xmlns:a16="http://schemas.microsoft.com/office/drawing/2014/main" id="{2890B803-88BD-DC2B-44D0-20FBCE8F78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05" y="5820176"/>
            <a:ext cx="2199069" cy="84387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A3F51E-E69B-4B44-9A8C-ABC4CAA96ACA}"/>
              </a:ext>
            </a:extLst>
          </p:cNvPr>
          <p:cNvCxnSpPr>
            <a:cxnSpLocks/>
          </p:cNvCxnSpPr>
          <p:nvPr userDrawn="1"/>
        </p:nvCxnSpPr>
        <p:spPr>
          <a:xfrm>
            <a:off x="1199766" y="2044404"/>
            <a:ext cx="1277620" cy="1092200"/>
          </a:xfrm>
          <a:prstGeom prst="line">
            <a:avLst/>
          </a:prstGeom>
          <a:ln w="1809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4397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, Content_White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background with white lines&#10;&#10;Description automatically generated">
            <a:extLst>
              <a:ext uri="{FF2B5EF4-FFF2-40B4-BE49-F238E27FC236}">
                <a16:creationId xmlns:a16="http://schemas.microsoft.com/office/drawing/2014/main" id="{F851E064-4970-AA07-9335-53E93AC214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8"/>
          <a:stretch/>
        </p:blipFill>
        <p:spPr>
          <a:xfrm>
            <a:off x="-1" y="-1"/>
            <a:ext cx="6969967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710" y="733647"/>
            <a:ext cx="10888580" cy="728618"/>
          </a:xfrm>
          <a:solidFill>
            <a:schemeClr val="bg1"/>
          </a:solidFill>
          <a:ln>
            <a:noFill/>
          </a:ln>
        </p:spPr>
        <p:txBody>
          <a:bodyPr anchor="b">
            <a:normAutofit/>
          </a:bodyPr>
          <a:lstStyle>
            <a:lvl1pPr>
              <a:defRPr sz="4000">
                <a:solidFill>
                  <a:srgbClr val="F5833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710" y="1660358"/>
            <a:ext cx="10888579" cy="4461050"/>
          </a:xfrm>
          <a:solidFill>
            <a:schemeClr val="bg1"/>
          </a:solidFill>
          <a:ln>
            <a:noFill/>
          </a:ln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58099F5-3886-DE2F-2B6F-6E7BFAA3A3D9}"/>
              </a:ext>
            </a:extLst>
          </p:cNvPr>
          <p:cNvSpPr txBox="1">
            <a:spLocks/>
          </p:cNvSpPr>
          <p:nvPr userDrawn="1"/>
        </p:nvSpPr>
        <p:spPr>
          <a:xfrm>
            <a:off x="150798" y="6256489"/>
            <a:ext cx="402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Condensed" pitchFamily="2" charset="0"/>
              <a:ea typeface="Open Sans Condensed" pitchFamily="2" charset="0"/>
              <a:cs typeface="Open Sans Condensed" pitchFamily="2" charset="0"/>
            </a:endParaRPr>
          </a:p>
        </p:txBody>
      </p:sp>
      <p:pic>
        <p:nvPicPr>
          <p:cNvPr id="14" name="Picture 13" descr="A blue and black logo&#10;&#10;Description automatically generated">
            <a:extLst>
              <a:ext uri="{FF2B5EF4-FFF2-40B4-BE49-F238E27FC236}">
                <a16:creationId xmlns:a16="http://schemas.microsoft.com/office/drawing/2014/main" id="{0D676711-78E8-A4D9-2FFC-551CFE35CC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047" y="6184223"/>
            <a:ext cx="1580562" cy="606529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84A99AB-0489-4C04-9D43-34C8DB0DAADE}"/>
              </a:ext>
            </a:extLst>
          </p:cNvPr>
          <p:cNvSpPr txBox="1">
            <a:spLocks/>
          </p:cNvSpPr>
          <p:nvPr userDrawn="1"/>
        </p:nvSpPr>
        <p:spPr>
          <a:xfrm>
            <a:off x="203960" y="6241699"/>
            <a:ext cx="402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588BF-4598-48A4-BCC0-3C50F62EFD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Condensed" pitchFamily="2" charset="0"/>
              <a:ea typeface="Open Sans Condensed" pitchFamily="2" charset="0"/>
              <a:cs typeface="Open Sans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049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Object_White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background with white lines&#10;&#10;Description automatically generated">
            <a:extLst>
              <a:ext uri="{FF2B5EF4-FFF2-40B4-BE49-F238E27FC236}">
                <a16:creationId xmlns:a16="http://schemas.microsoft.com/office/drawing/2014/main" id="{F851E064-4970-AA07-9335-53E93AC214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8"/>
          <a:stretch/>
        </p:blipFill>
        <p:spPr>
          <a:xfrm>
            <a:off x="-1" y="-1"/>
            <a:ext cx="6969967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710" y="733647"/>
            <a:ext cx="10888580" cy="728618"/>
          </a:xfrm>
          <a:solidFill>
            <a:schemeClr val="bg1"/>
          </a:solidFill>
          <a:ln>
            <a:noFill/>
          </a:ln>
        </p:spPr>
        <p:txBody>
          <a:bodyPr anchor="b">
            <a:normAutofit/>
          </a:bodyPr>
          <a:lstStyle>
            <a:lvl1pPr>
              <a:defRPr sz="4000">
                <a:solidFill>
                  <a:srgbClr val="F5833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58099F5-3886-DE2F-2B6F-6E7BFAA3A3D9}"/>
              </a:ext>
            </a:extLst>
          </p:cNvPr>
          <p:cNvSpPr txBox="1">
            <a:spLocks/>
          </p:cNvSpPr>
          <p:nvPr userDrawn="1"/>
        </p:nvSpPr>
        <p:spPr>
          <a:xfrm>
            <a:off x="150798" y="6256489"/>
            <a:ext cx="402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Condensed" pitchFamily="2" charset="0"/>
              <a:ea typeface="Open Sans Condensed" pitchFamily="2" charset="0"/>
              <a:cs typeface="Open Sans Condensed" pitchFamily="2" charset="0"/>
            </a:endParaRPr>
          </a:p>
        </p:txBody>
      </p:sp>
      <p:pic>
        <p:nvPicPr>
          <p:cNvPr id="14" name="Picture 13" descr="A blue and black logo&#10;&#10;Description automatically generated">
            <a:extLst>
              <a:ext uri="{FF2B5EF4-FFF2-40B4-BE49-F238E27FC236}">
                <a16:creationId xmlns:a16="http://schemas.microsoft.com/office/drawing/2014/main" id="{0D676711-78E8-A4D9-2FFC-551CFE35CC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047" y="6184223"/>
            <a:ext cx="1580562" cy="606529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84A99AB-0489-4C04-9D43-34C8DB0DAADE}"/>
              </a:ext>
            </a:extLst>
          </p:cNvPr>
          <p:cNvSpPr txBox="1">
            <a:spLocks/>
          </p:cNvSpPr>
          <p:nvPr userDrawn="1"/>
        </p:nvSpPr>
        <p:spPr>
          <a:xfrm>
            <a:off x="203960" y="6241699"/>
            <a:ext cx="402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588BF-4598-48A4-BCC0-3C50F62EFD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Condensed" pitchFamily="2" charset="0"/>
              <a:ea typeface="Open Sans Condensed" pitchFamily="2" charset="0"/>
              <a:cs typeface="Open Sans Condensed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9831F9-BF41-9EBD-BBE0-5F5F05839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73123" y="1755197"/>
            <a:ext cx="4182477" cy="4369156"/>
          </a:xfrm>
          <a:solidFill>
            <a:schemeClr val="bg1"/>
          </a:solidFill>
          <a:ln>
            <a:noFill/>
          </a:ln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43BF245-2B7E-3C85-63D7-152B5602B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6402" y="1749960"/>
            <a:ext cx="4530127" cy="4369156"/>
          </a:xfrm>
          <a:solidFill>
            <a:schemeClr val="bg1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39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Object_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054" y="736589"/>
            <a:ext cx="8072593" cy="732155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055" y="1527776"/>
            <a:ext cx="8072593" cy="4593635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pic>
        <p:nvPicPr>
          <p:cNvPr id="5" name="Picture 4" descr="A traffic light with a pedestrian sign&#10;&#10;Description automatically generated">
            <a:extLst>
              <a:ext uri="{FF2B5EF4-FFF2-40B4-BE49-F238E27FC236}">
                <a16:creationId xmlns:a16="http://schemas.microsoft.com/office/drawing/2014/main" id="{82935E27-3DE1-5A25-7EDA-37847F2B2D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8" r="62118"/>
          <a:stretch/>
        </p:blipFill>
        <p:spPr>
          <a:xfrm>
            <a:off x="9076658" y="0"/>
            <a:ext cx="3115341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8AD0F91-03F4-ACCF-EFF7-AF52950EFFDD}"/>
              </a:ext>
            </a:extLst>
          </p:cNvPr>
          <p:cNvGrpSpPr/>
          <p:nvPr userDrawn="1"/>
        </p:nvGrpSpPr>
        <p:grpSpPr>
          <a:xfrm>
            <a:off x="9076660" y="6121411"/>
            <a:ext cx="3115340" cy="736589"/>
            <a:chOff x="9076660" y="6121411"/>
            <a:chExt cx="3115340" cy="732155"/>
          </a:xfrm>
        </p:grpSpPr>
        <p:sp>
          <p:nvSpPr>
            <p:cNvPr id="6" name="Flowchart: Process 5">
              <a:extLst>
                <a:ext uri="{FF2B5EF4-FFF2-40B4-BE49-F238E27FC236}">
                  <a16:creationId xmlns:a16="http://schemas.microsoft.com/office/drawing/2014/main" id="{0C489955-EB20-7FDE-7695-0A29024B0921}"/>
                </a:ext>
              </a:extLst>
            </p:cNvPr>
            <p:cNvSpPr/>
            <p:nvPr userDrawn="1"/>
          </p:nvSpPr>
          <p:spPr>
            <a:xfrm>
              <a:off x="9076660" y="6121411"/>
              <a:ext cx="3115340" cy="732155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pic>
          <p:nvPicPr>
            <p:cNvPr id="14" name="Picture 13" descr="A blue and black logo&#10;&#10;Description automatically generated">
              <a:extLst>
                <a:ext uri="{FF2B5EF4-FFF2-40B4-BE49-F238E27FC236}">
                  <a16:creationId xmlns:a16="http://schemas.microsoft.com/office/drawing/2014/main" id="{BC14A621-F5D7-CE4A-A30E-FC64C07543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4047" y="6184223"/>
              <a:ext cx="1580562" cy="606529"/>
            </a:xfrm>
            <a:prstGeom prst="rect">
              <a:avLst/>
            </a:prstGeom>
          </p:spPr>
        </p:pic>
      </p:grp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899271E6-5D18-3B93-0565-FF480CAB27DB}"/>
              </a:ext>
            </a:extLst>
          </p:cNvPr>
          <p:cNvSpPr txBox="1">
            <a:spLocks/>
          </p:cNvSpPr>
          <p:nvPr userDrawn="1"/>
        </p:nvSpPr>
        <p:spPr>
          <a:xfrm>
            <a:off x="203960" y="6241699"/>
            <a:ext cx="402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588BF-4598-48A4-BCC0-3C50F62EFD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Condensed" pitchFamily="2" charset="0"/>
              <a:ea typeface="Open Sans Condensed" pitchFamily="2" charset="0"/>
              <a:cs typeface="Open Sans Condensed" pitchFamily="2" charset="0"/>
            </a:endParaRPr>
          </a:p>
        </p:txBody>
      </p:sp>
      <p:pic>
        <p:nvPicPr>
          <p:cNvPr id="11" name="Picture 10" descr="A black background with blue lines&#10;&#10;Description automatically generated">
            <a:extLst>
              <a:ext uri="{FF2B5EF4-FFF2-40B4-BE49-F238E27FC236}">
                <a16:creationId xmlns:a16="http://schemas.microsoft.com/office/drawing/2014/main" id="{E5FA2F3B-119B-142A-8416-74CBCB741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25" b="64961"/>
          <a:stretch/>
        </p:blipFill>
        <p:spPr>
          <a:xfrm flipV="1">
            <a:off x="9076657" y="-1"/>
            <a:ext cx="3115342" cy="480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64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Object_Bi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055" y="735063"/>
            <a:ext cx="8072593" cy="732155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055" y="1527776"/>
            <a:ext cx="8072593" cy="4593635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pic>
        <p:nvPicPr>
          <p:cNvPr id="11" name="Picture 10" descr="A person on a bicycle on a street corner&#10;&#10;Description automatically generated">
            <a:extLst>
              <a:ext uri="{FF2B5EF4-FFF2-40B4-BE49-F238E27FC236}">
                <a16:creationId xmlns:a16="http://schemas.microsoft.com/office/drawing/2014/main" id="{A245E4DF-BA89-F326-2F75-C437D5A542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8" r="46608"/>
          <a:stretch/>
        </p:blipFill>
        <p:spPr>
          <a:xfrm>
            <a:off x="9076661" y="-1"/>
            <a:ext cx="3115339" cy="6858000"/>
          </a:xfrm>
          <a:prstGeom prst="rect">
            <a:avLst/>
          </a:prstGeom>
        </p:spPr>
      </p:pic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DAC8E68A-F804-E435-1698-A62C88E5AE90}"/>
              </a:ext>
            </a:extLst>
          </p:cNvPr>
          <p:cNvSpPr/>
          <p:nvPr userDrawn="1"/>
        </p:nvSpPr>
        <p:spPr>
          <a:xfrm>
            <a:off x="9076660" y="6121411"/>
            <a:ext cx="3115340" cy="732155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4" name="Picture 13" descr="A blue and black logo&#10;&#10;Description automatically generated">
            <a:extLst>
              <a:ext uri="{FF2B5EF4-FFF2-40B4-BE49-F238E27FC236}">
                <a16:creationId xmlns:a16="http://schemas.microsoft.com/office/drawing/2014/main" id="{BC14A621-F5D7-CE4A-A30E-FC64C07543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049" y="6184223"/>
            <a:ext cx="1580562" cy="606529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899271E6-5D18-3B93-0565-FF480CAB27DB}"/>
              </a:ext>
            </a:extLst>
          </p:cNvPr>
          <p:cNvSpPr txBox="1">
            <a:spLocks/>
          </p:cNvSpPr>
          <p:nvPr userDrawn="1"/>
        </p:nvSpPr>
        <p:spPr>
          <a:xfrm>
            <a:off x="168374" y="6242112"/>
            <a:ext cx="402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588BF-4598-48A4-BCC0-3C50F62EFD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Condensed" pitchFamily="2" charset="0"/>
              <a:ea typeface="Open Sans Condensed" pitchFamily="2" charset="0"/>
              <a:cs typeface="Open Sans Condensed" pitchFamily="2" charset="0"/>
            </a:endParaRPr>
          </a:p>
        </p:txBody>
      </p:sp>
      <p:pic>
        <p:nvPicPr>
          <p:cNvPr id="7" name="Picture 6" descr="A black background with blue lines&#10;&#10;Description automatically generated">
            <a:extLst>
              <a:ext uri="{FF2B5EF4-FFF2-40B4-BE49-F238E27FC236}">
                <a16:creationId xmlns:a16="http://schemas.microsoft.com/office/drawing/2014/main" id="{8E113EBB-44B0-14AB-0D79-A43AFBD69A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25" b="64961"/>
          <a:stretch/>
        </p:blipFill>
        <p:spPr>
          <a:xfrm flipV="1">
            <a:off x="9076660" y="-1"/>
            <a:ext cx="3115342" cy="480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40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Object_Ro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ad with cars on it&#10;&#10;Description automatically generated">
            <a:extLst>
              <a:ext uri="{FF2B5EF4-FFF2-40B4-BE49-F238E27FC236}">
                <a16:creationId xmlns:a16="http://schemas.microsoft.com/office/drawing/2014/main" id="{8863F825-CB27-26EE-5E0E-9B7018AFEE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3" t="30897" r="38487" b="7553"/>
          <a:stretch/>
        </p:blipFill>
        <p:spPr>
          <a:xfrm>
            <a:off x="9076661" y="-1"/>
            <a:ext cx="3115340" cy="61169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055" y="735063"/>
            <a:ext cx="8072593" cy="732155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055" y="1527776"/>
            <a:ext cx="8072593" cy="4593635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DAC8E68A-F804-E435-1698-A62C88E5AE90}"/>
              </a:ext>
            </a:extLst>
          </p:cNvPr>
          <p:cNvSpPr/>
          <p:nvPr userDrawn="1"/>
        </p:nvSpPr>
        <p:spPr>
          <a:xfrm>
            <a:off x="9076660" y="6121411"/>
            <a:ext cx="3115340" cy="732155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4" name="Picture 13" descr="A blue and black logo&#10;&#10;Description automatically generated">
            <a:extLst>
              <a:ext uri="{FF2B5EF4-FFF2-40B4-BE49-F238E27FC236}">
                <a16:creationId xmlns:a16="http://schemas.microsoft.com/office/drawing/2014/main" id="{BC14A621-F5D7-CE4A-A30E-FC64C07543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049" y="6184223"/>
            <a:ext cx="1580562" cy="606529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899271E6-5D18-3B93-0565-FF480CAB27DB}"/>
              </a:ext>
            </a:extLst>
          </p:cNvPr>
          <p:cNvSpPr txBox="1">
            <a:spLocks/>
          </p:cNvSpPr>
          <p:nvPr userDrawn="1"/>
        </p:nvSpPr>
        <p:spPr>
          <a:xfrm>
            <a:off x="168374" y="6242112"/>
            <a:ext cx="402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588BF-4598-48A4-BCC0-3C50F62EFD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Condensed" pitchFamily="2" charset="0"/>
              <a:ea typeface="Open Sans Condensed" pitchFamily="2" charset="0"/>
              <a:cs typeface="Open Sans Condensed" pitchFamily="2" charset="0"/>
            </a:endParaRPr>
          </a:p>
        </p:txBody>
      </p:sp>
      <p:pic>
        <p:nvPicPr>
          <p:cNvPr id="8" name="Picture 7" descr="A black background with blue lines&#10;&#10;Description automatically generated">
            <a:extLst>
              <a:ext uri="{FF2B5EF4-FFF2-40B4-BE49-F238E27FC236}">
                <a16:creationId xmlns:a16="http://schemas.microsoft.com/office/drawing/2014/main" id="{8F29C29A-563F-33D0-9C48-98937417C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25" b="64961"/>
          <a:stretch/>
        </p:blipFill>
        <p:spPr>
          <a:xfrm flipV="1">
            <a:off x="9076657" y="-1"/>
            <a:ext cx="3115342" cy="480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379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Object_Ro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road with cars on it&#10;&#10;Description automatically generated">
            <a:extLst>
              <a:ext uri="{FF2B5EF4-FFF2-40B4-BE49-F238E27FC236}">
                <a16:creationId xmlns:a16="http://schemas.microsoft.com/office/drawing/2014/main" id="{85324A76-E10D-ECDB-EFB0-D799DF01EC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0" t="30897"/>
          <a:stretch/>
        </p:blipFill>
        <p:spPr>
          <a:xfrm>
            <a:off x="0" y="0"/>
            <a:ext cx="12191999" cy="6867547"/>
          </a:xfrm>
          <a:prstGeom prst="rect">
            <a:avLst/>
          </a:prstGeom>
        </p:spPr>
      </p:pic>
      <p:sp>
        <p:nvSpPr>
          <p:cNvPr id="11" name="Flowchart: Process 10">
            <a:extLst>
              <a:ext uri="{FF2B5EF4-FFF2-40B4-BE49-F238E27FC236}">
                <a16:creationId xmlns:a16="http://schemas.microsoft.com/office/drawing/2014/main" id="{297CA84F-2679-69B5-B697-ECFAA8601281}"/>
              </a:ext>
            </a:extLst>
          </p:cNvPr>
          <p:cNvSpPr/>
          <p:nvPr userDrawn="1"/>
        </p:nvSpPr>
        <p:spPr>
          <a:xfrm>
            <a:off x="-2" y="6135392"/>
            <a:ext cx="12192001" cy="732155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873" y="457201"/>
            <a:ext cx="4182478" cy="1167063"/>
          </a:xfrm>
          <a:solidFill>
            <a:schemeClr val="bg1"/>
          </a:solidFill>
          <a:ln>
            <a:noFill/>
          </a:ln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5874" y="1709198"/>
            <a:ext cx="4182477" cy="4053929"/>
          </a:xfrm>
          <a:solidFill>
            <a:schemeClr val="bg1"/>
          </a:solidFill>
          <a:ln>
            <a:noFill/>
          </a:ln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3DFBE92A-A43D-BAFE-C8B8-8521D49847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173" y="6198204"/>
            <a:ext cx="1580562" cy="606529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732146F-AD8C-EE71-D30D-CE369935D6E2}"/>
              </a:ext>
            </a:extLst>
          </p:cNvPr>
          <p:cNvSpPr txBox="1">
            <a:spLocks/>
          </p:cNvSpPr>
          <p:nvPr userDrawn="1"/>
        </p:nvSpPr>
        <p:spPr>
          <a:xfrm>
            <a:off x="203960" y="6241699"/>
            <a:ext cx="402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588BF-4598-48A4-BCC0-3C50F62EFD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Condensed" pitchFamily="2" charset="0"/>
              <a:ea typeface="Open Sans Condensed" pitchFamily="2" charset="0"/>
              <a:cs typeface="Open Sans Condensed" pitchFamily="2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6E44526-8998-E4F0-ACE8-B543252A4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0839" y="457201"/>
            <a:ext cx="5242896" cy="5305926"/>
          </a:xfrm>
          <a:solidFill>
            <a:schemeClr val="bg1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540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_Aer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5324A76-E10D-ECDB-EFB0-D799DF01EC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01" b="31201"/>
          <a:stretch/>
        </p:blipFill>
        <p:spPr>
          <a:xfrm>
            <a:off x="0" y="0"/>
            <a:ext cx="12191999" cy="6867547"/>
          </a:xfrm>
          <a:prstGeom prst="rect">
            <a:avLst/>
          </a:prstGeom>
        </p:spPr>
      </p:pic>
      <p:sp>
        <p:nvSpPr>
          <p:cNvPr id="11" name="Flowchart: Process 10">
            <a:extLst>
              <a:ext uri="{FF2B5EF4-FFF2-40B4-BE49-F238E27FC236}">
                <a16:creationId xmlns:a16="http://schemas.microsoft.com/office/drawing/2014/main" id="{297CA84F-2679-69B5-B697-ECFAA8601281}"/>
              </a:ext>
            </a:extLst>
          </p:cNvPr>
          <p:cNvSpPr/>
          <p:nvPr userDrawn="1"/>
        </p:nvSpPr>
        <p:spPr>
          <a:xfrm>
            <a:off x="-2" y="6135392"/>
            <a:ext cx="12192001" cy="732155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873" y="457201"/>
            <a:ext cx="10827862" cy="731520"/>
          </a:xfrm>
          <a:solidFill>
            <a:schemeClr val="bg1"/>
          </a:solidFill>
          <a:ln>
            <a:noFill/>
          </a:ln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13903" y="1489511"/>
            <a:ext cx="4182477" cy="4369156"/>
          </a:xfrm>
          <a:solidFill>
            <a:schemeClr val="bg1"/>
          </a:solidFill>
          <a:ln>
            <a:noFill/>
          </a:ln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3DFBE92A-A43D-BAFE-C8B8-8521D49847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173" y="6198204"/>
            <a:ext cx="1580562" cy="606529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732146F-AD8C-EE71-D30D-CE369935D6E2}"/>
              </a:ext>
            </a:extLst>
          </p:cNvPr>
          <p:cNvSpPr txBox="1">
            <a:spLocks/>
          </p:cNvSpPr>
          <p:nvPr userDrawn="1"/>
        </p:nvSpPr>
        <p:spPr>
          <a:xfrm>
            <a:off x="203960" y="6241699"/>
            <a:ext cx="402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588BF-4598-48A4-BCC0-3C50F62EFD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Condensed" pitchFamily="2" charset="0"/>
              <a:ea typeface="Open Sans Condensed" pitchFamily="2" charset="0"/>
              <a:cs typeface="Open Sans Condensed" pitchFamily="2" charset="0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F6EAB10-A57F-66E6-0095-2E0B65D4CC1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695621" y="1489512"/>
            <a:ext cx="4182477" cy="4345092"/>
          </a:xfrm>
          <a:solidFill>
            <a:schemeClr val="bg1"/>
          </a:solidFill>
          <a:ln>
            <a:noFill/>
          </a:ln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063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_Aeri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5324A76-E10D-ECDB-EFB0-D799DF01EC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6" b="7816"/>
          <a:stretch/>
        </p:blipFill>
        <p:spPr>
          <a:xfrm>
            <a:off x="0" y="0"/>
            <a:ext cx="12191999" cy="6867547"/>
          </a:xfrm>
          <a:prstGeom prst="rect">
            <a:avLst/>
          </a:prstGeom>
        </p:spPr>
      </p:pic>
      <p:sp>
        <p:nvSpPr>
          <p:cNvPr id="11" name="Flowchart: Process 10">
            <a:extLst>
              <a:ext uri="{FF2B5EF4-FFF2-40B4-BE49-F238E27FC236}">
                <a16:creationId xmlns:a16="http://schemas.microsoft.com/office/drawing/2014/main" id="{297CA84F-2679-69B5-B697-ECFAA8601281}"/>
              </a:ext>
            </a:extLst>
          </p:cNvPr>
          <p:cNvSpPr/>
          <p:nvPr userDrawn="1"/>
        </p:nvSpPr>
        <p:spPr>
          <a:xfrm>
            <a:off x="-2" y="6135392"/>
            <a:ext cx="12192001" cy="732155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873" y="457201"/>
            <a:ext cx="10827862" cy="731520"/>
          </a:xfrm>
          <a:solidFill>
            <a:schemeClr val="bg1"/>
          </a:solidFill>
          <a:ln>
            <a:noFill/>
          </a:ln>
        </p:spPr>
        <p:txBody>
          <a:bodyPr anchor="b">
            <a:noAutofit/>
          </a:bodyPr>
          <a:lstStyle>
            <a:lvl1pPr>
              <a:defRPr sz="4000">
                <a:solidFill>
                  <a:srgbClr val="213D7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13903" y="1489511"/>
            <a:ext cx="4182477" cy="4369156"/>
          </a:xfrm>
          <a:solidFill>
            <a:schemeClr val="bg1"/>
          </a:solidFill>
          <a:ln>
            <a:noFill/>
          </a:ln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3DFBE92A-A43D-BAFE-C8B8-8521D49847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173" y="6198204"/>
            <a:ext cx="1580562" cy="606529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732146F-AD8C-EE71-D30D-CE369935D6E2}"/>
              </a:ext>
            </a:extLst>
          </p:cNvPr>
          <p:cNvSpPr txBox="1">
            <a:spLocks/>
          </p:cNvSpPr>
          <p:nvPr userDrawn="1"/>
        </p:nvSpPr>
        <p:spPr>
          <a:xfrm>
            <a:off x="203960" y="6241699"/>
            <a:ext cx="402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588BF-4598-48A4-BCC0-3C50F62EFD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Condensed" pitchFamily="2" charset="0"/>
              <a:ea typeface="Open Sans Condensed" pitchFamily="2" charset="0"/>
              <a:cs typeface="Open Sans Condensed" pitchFamily="2" charset="0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F6EAB10-A57F-66E6-0095-2E0B65D4CC1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695620" y="1501543"/>
            <a:ext cx="4182477" cy="4345092"/>
          </a:xfrm>
          <a:solidFill>
            <a:schemeClr val="bg1"/>
          </a:solidFill>
          <a:ln>
            <a:noFill/>
          </a:ln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4514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_Blue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black background with blue lines&#10;&#10;Description automatically generated">
            <a:extLst>
              <a:ext uri="{FF2B5EF4-FFF2-40B4-BE49-F238E27FC236}">
                <a16:creationId xmlns:a16="http://schemas.microsoft.com/office/drawing/2014/main" id="{E4732928-FEA8-32B9-8FD2-80EB02E3B8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r="7775" b="61391"/>
          <a:stretch/>
        </p:blipFill>
        <p:spPr>
          <a:xfrm>
            <a:off x="0" y="1"/>
            <a:ext cx="12192000" cy="68535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710" y="733647"/>
            <a:ext cx="10888580" cy="728618"/>
          </a:xfrm>
          <a:solidFill>
            <a:schemeClr val="bg1"/>
          </a:solidFill>
          <a:ln>
            <a:noFill/>
          </a:ln>
        </p:spPr>
        <p:txBody>
          <a:bodyPr anchor="b">
            <a:normAutofit/>
          </a:bodyPr>
          <a:lstStyle>
            <a:lvl1pPr>
              <a:defRPr sz="4000">
                <a:solidFill>
                  <a:srgbClr val="F5833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58099F5-3886-DE2F-2B6F-6E7BFAA3A3D9}"/>
              </a:ext>
            </a:extLst>
          </p:cNvPr>
          <p:cNvSpPr txBox="1">
            <a:spLocks/>
          </p:cNvSpPr>
          <p:nvPr userDrawn="1"/>
        </p:nvSpPr>
        <p:spPr>
          <a:xfrm>
            <a:off x="150798" y="6256489"/>
            <a:ext cx="402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Condensed" pitchFamily="2" charset="0"/>
              <a:ea typeface="Open Sans Condensed" pitchFamily="2" charset="0"/>
              <a:cs typeface="Open Sans Condensed" pitchFamily="2" charset="0"/>
            </a:endParaRPr>
          </a:p>
        </p:txBody>
      </p:sp>
      <p:pic>
        <p:nvPicPr>
          <p:cNvPr id="14" name="Picture 13" descr="A blue and black logo&#10;&#10;Description automatically generated">
            <a:extLst>
              <a:ext uri="{FF2B5EF4-FFF2-40B4-BE49-F238E27FC236}">
                <a16:creationId xmlns:a16="http://schemas.microsoft.com/office/drawing/2014/main" id="{0D676711-78E8-A4D9-2FFC-551CFE35CC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047" y="6184223"/>
            <a:ext cx="1580562" cy="606529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84A99AB-0489-4C04-9D43-34C8DB0DAADE}"/>
              </a:ext>
            </a:extLst>
          </p:cNvPr>
          <p:cNvSpPr txBox="1">
            <a:spLocks/>
          </p:cNvSpPr>
          <p:nvPr userDrawn="1"/>
        </p:nvSpPr>
        <p:spPr>
          <a:xfrm>
            <a:off x="203960" y="6241699"/>
            <a:ext cx="402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588BF-4598-48A4-BCC0-3C50F62EFD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Condensed" pitchFamily="2" charset="0"/>
              <a:ea typeface="Open Sans Condensed" pitchFamily="2" charset="0"/>
              <a:cs typeface="Open Sans Condensed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F39946-5158-59EC-C329-5D6E4F750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57672" y="1638666"/>
            <a:ext cx="4182477" cy="4369156"/>
          </a:xfrm>
          <a:solidFill>
            <a:schemeClr val="bg1"/>
          </a:solidFill>
          <a:ln>
            <a:noFill/>
          </a:ln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6275ED8-EA61-79A2-16AA-8AACAA77C1DE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451851" y="1638666"/>
            <a:ext cx="4182477" cy="4369156"/>
          </a:xfrm>
          <a:solidFill>
            <a:schemeClr val="bg1"/>
          </a:solidFill>
          <a:ln>
            <a:noFill/>
          </a:ln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7447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_Blue Lin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black background with blue lines&#10;&#10;Description automatically generated">
            <a:extLst>
              <a:ext uri="{FF2B5EF4-FFF2-40B4-BE49-F238E27FC236}">
                <a16:creationId xmlns:a16="http://schemas.microsoft.com/office/drawing/2014/main" id="{E4732928-FEA8-32B9-8FD2-80EB02E3B8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r="7775" b="61391"/>
          <a:stretch/>
        </p:blipFill>
        <p:spPr>
          <a:xfrm>
            <a:off x="0" y="1"/>
            <a:ext cx="12192000" cy="68535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710" y="733647"/>
            <a:ext cx="10888580" cy="728618"/>
          </a:xfrm>
          <a:solidFill>
            <a:schemeClr val="bg1"/>
          </a:solidFill>
          <a:ln>
            <a:noFill/>
          </a:ln>
        </p:spPr>
        <p:txBody>
          <a:bodyPr anchor="b">
            <a:normAutofit/>
          </a:bodyPr>
          <a:lstStyle>
            <a:lvl1pPr>
              <a:defRPr sz="4000">
                <a:solidFill>
                  <a:srgbClr val="F5833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58099F5-3886-DE2F-2B6F-6E7BFAA3A3D9}"/>
              </a:ext>
            </a:extLst>
          </p:cNvPr>
          <p:cNvSpPr txBox="1">
            <a:spLocks/>
          </p:cNvSpPr>
          <p:nvPr userDrawn="1"/>
        </p:nvSpPr>
        <p:spPr>
          <a:xfrm>
            <a:off x="150798" y="6256489"/>
            <a:ext cx="402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Condensed" pitchFamily="2" charset="0"/>
              <a:ea typeface="Open Sans Condensed" pitchFamily="2" charset="0"/>
              <a:cs typeface="Open Sans Condensed" pitchFamily="2" charset="0"/>
            </a:endParaRPr>
          </a:p>
        </p:txBody>
      </p:sp>
      <p:pic>
        <p:nvPicPr>
          <p:cNvPr id="14" name="Picture 13" descr="A blue and black logo&#10;&#10;Description automatically generated">
            <a:extLst>
              <a:ext uri="{FF2B5EF4-FFF2-40B4-BE49-F238E27FC236}">
                <a16:creationId xmlns:a16="http://schemas.microsoft.com/office/drawing/2014/main" id="{0D676711-78E8-A4D9-2FFC-551CFE35CC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047" y="6184223"/>
            <a:ext cx="1580562" cy="606529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84A99AB-0489-4C04-9D43-34C8DB0DAADE}"/>
              </a:ext>
            </a:extLst>
          </p:cNvPr>
          <p:cNvSpPr txBox="1">
            <a:spLocks/>
          </p:cNvSpPr>
          <p:nvPr userDrawn="1"/>
        </p:nvSpPr>
        <p:spPr>
          <a:xfrm>
            <a:off x="203960" y="6241699"/>
            <a:ext cx="402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588BF-4598-48A4-BCC0-3C50F62EFD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Condensed" pitchFamily="2" charset="0"/>
              <a:ea typeface="Open Sans Condensed" pitchFamily="2" charset="0"/>
              <a:cs typeface="Open Sans Condensed" pitchFamily="2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FD055F2-FA39-4858-E620-A93A2565E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1710" y="1660358"/>
            <a:ext cx="10888579" cy="4461050"/>
          </a:xfrm>
          <a:solidFill>
            <a:schemeClr val="bg1"/>
          </a:solidFill>
          <a:ln>
            <a:noFill/>
          </a:ln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1168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7200" y="616301"/>
            <a:ext cx="7452360" cy="732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7200" y="1527776"/>
            <a:ext cx="7452360" cy="4713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7465" y="6354891"/>
            <a:ext cx="402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588BF-4598-48A4-BCC0-3C50F62EFD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Condensed" pitchFamily="2" charset="0"/>
                <a:ea typeface="Open Sans Condensed" pitchFamily="2" charset="0"/>
                <a:cs typeface="Open Sans Condensed" pitchFamily="2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Condensed" pitchFamily="2" charset="0"/>
              <a:ea typeface="Open Sans Condensed" pitchFamily="2" charset="0"/>
              <a:cs typeface="Open Sans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695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13D75"/>
          </a:solidFill>
          <a:latin typeface="Open Sans Condensed ExtraBold" pitchFamily="2" charset="0"/>
          <a:ea typeface="Open Sans Condensed ExtraBold" pitchFamily="2" charset="0"/>
          <a:cs typeface="Open Sans Condensed ExtraBold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 Condensed SemiBold" pitchFamily="2" charset="0"/>
          <a:ea typeface="Open Sans Condensed SemiBold" pitchFamily="2" charset="0"/>
          <a:cs typeface="Open Sans Condensed SemiBold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 Condensed" pitchFamily="2" charset="0"/>
          <a:ea typeface="Open Sans Condensed" pitchFamily="2" charset="0"/>
          <a:cs typeface="Open Sans Condensed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 Condensed Light" pitchFamily="2" charset="0"/>
          <a:ea typeface="Open Sans Condensed Light" pitchFamily="2" charset="0"/>
          <a:cs typeface="Open Sans Condensed Light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18/10/relationships/comments" Target="../comments/modernComment_10B_C84C278C.xml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3" Type="http://schemas.microsoft.com/office/2018/10/relationships/comments" Target="../comments/modernComment_109_DBB0F70F.xml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0" Type="http://schemas.openxmlformats.org/officeDocument/2006/relationships/diagramLayout" Target="../diagrams/layout6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D3A01-E05A-C5B0-15A1-00A899D0FF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1219" y="749003"/>
            <a:ext cx="6287293" cy="3377723"/>
          </a:xfrm>
        </p:spPr>
        <p:txBody>
          <a:bodyPr>
            <a:noAutofit/>
          </a:bodyPr>
          <a:lstStyle/>
          <a:p>
            <a:pPr algn="l"/>
            <a:r>
              <a:rPr lang="en-US" sz="4400" dirty="0"/>
              <a:t>Fiscal Year 2024-25 </a:t>
            </a:r>
            <a:br>
              <a:rPr lang="en-US" sz="4400" dirty="0"/>
            </a:br>
            <a:r>
              <a:rPr lang="en-US" sz="4400" dirty="0"/>
              <a:t>Audit Outcomes;</a:t>
            </a:r>
            <a:br>
              <a:rPr lang="en-US" sz="4400" dirty="0"/>
            </a:br>
            <a:br>
              <a:rPr lang="en-US" sz="2000" dirty="0"/>
            </a:br>
            <a:r>
              <a:rPr lang="en-US" sz="4400" dirty="0"/>
              <a:t>Transparency, Stewardship, and Stability</a:t>
            </a:r>
            <a:br>
              <a:rPr lang="en-US" sz="2500" dirty="0"/>
            </a:b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A2973-1BA8-7FCD-BC29-D77FF06050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82975" y="4739640"/>
            <a:ext cx="5983780" cy="1369355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solidFill>
                  <a:srgbClr val="1F3C75"/>
                </a:solidFill>
                <a:latin typeface="Open Sans Condensed SemiBold"/>
              </a:rPr>
              <a:t>November 13, 2025</a:t>
            </a:r>
          </a:p>
          <a:p>
            <a:pPr algn="l"/>
            <a:r>
              <a:rPr lang="en-US" sz="2000" dirty="0">
                <a:solidFill>
                  <a:srgbClr val="1F3C75"/>
                </a:solidFill>
                <a:latin typeface="Open Sans Condensed SemiBold"/>
              </a:rPr>
              <a:t>Dustin Purinton, Chief Financial Officer</a:t>
            </a:r>
          </a:p>
          <a:p>
            <a:pPr algn="l"/>
            <a:r>
              <a:rPr lang="en-US" sz="2000" dirty="0">
                <a:solidFill>
                  <a:srgbClr val="1F3C75"/>
                </a:solidFill>
                <a:latin typeface="Open Sans Condensed SemiBold"/>
              </a:rPr>
              <a:t>Robert Holderness, ITOC Chair and Voting Member</a:t>
            </a:r>
          </a:p>
        </p:txBody>
      </p:sp>
    </p:spTree>
    <p:extLst>
      <p:ext uri="{BB962C8B-B14F-4D97-AF65-F5344CB8AC3E}">
        <p14:creationId xmlns:p14="http://schemas.microsoft.com/office/powerpoint/2010/main" val="1846532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>
            <a:extLst>
              <a:ext uri="{FF2B5EF4-FFF2-40B4-BE49-F238E27FC236}">
                <a16:creationId xmlns:a16="http://schemas.microsoft.com/office/drawing/2014/main" id="{CE9DE5AD-78B3-7C8F-8E68-5069C60F1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055" y="735063"/>
            <a:ext cx="8072593" cy="732155"/>
          </a:xfrm>
        </p:spPr>
        <p:txBody>
          <a:bodyPr anchor="ctr">
            <a:norm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14" name="Slide Number Placeholder 13" hidden="1">
            <a:extLst>
              <a:ext uri="{FF2B5EF4-FFF2-40B4-BE49-F238E27FC236}">
                <a16:creationId xmlns:a16="http://schemas.microsoft.com/office/drawing/2014/main" id="{9E356331-409E-069B-2EC1-9D4CBBD43B2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5436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159F02-EA5F-4666-95B9-754A3D7E219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A297552D-A577-D120-769D-480215B939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3948356"/>
              </p:ext>
            </p:extLst>
          </p:nvPr>
        </p:nvGraphicFramePr>
        <p:xfrm>
          <a:off x="606055" y="2054269"/>
          <a:ext cx="7911644" cy="2288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6043406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66385-5025-E334-5482-0D8C8041D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EE483044-0ACB-B462-771F-EA8C1740D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Independent Taxpayer Oversight Committee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7BF175E-BCE6-7C88-0554-DBF22DD214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873" y="1501543"/>
            <a:ext cx="4800507" cy="4357124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COMPOSITION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43E5D-9599-2ACE-D951-109FAB08E397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695620" y="1489511"/>
            <a:ext cx="4800507" cy="4357124"/>
          </a:xfrm>
        </p:spPr>
        <p:txBody>
          <a:bodyPr/>
          <a:lstStyle/>
          <a:p>
            <a:endParaRPr lang="en-US" sz="2400" dirty="0"/>
          </a:p>
          <a:p>
            <a:r>
              <a:rPr lang="en-US" sz="2400" dirty="0"/>
              <a:t>DUTIES </a:t>
            </a:r>
          </a:p>
          <a:p>
            <a:pPr marL="342900" indent="-342900">
              <a:buAutoNum type="arabicParenR"/>
            </a:pP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61D8CAD-BA94-B051-B5F4-642C461C804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5436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159F02-EA5F-4666-95B9-754A3D7E219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A33FDEF-584B-4DC3-9FD7-2AED4DD18D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8161621"/>
              </p:ext>
            </p:extLst>
          </p:nvPr>
        </p:nvGraphicFramePr>
        <p:xfrm>
          <a:off x="879902" y="2529173"/>
          <a:ext cx="4432448" cy="2827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595D6EC7-5BEE-5106-4764-C36D342283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2125575"/>
              </p:ext>
            </p:extLst>
          </p:nvPr>
        </p:nvGraphicFramePr>
        <p:xfrm>
          <a:off x="6883025" y="2542993"/>
          <a:ext cx="4425696" cy="2825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024433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2038E91F-2680-4DAC-9A94-16BF2B1C5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</a:t>
            </a:r>
            <a:r>
              <a:rPr lang="en-US" dirty="0"/>
              <a:t>Key Attributes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091241-2127-FFDB-448E-5273A0AAA5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C9E8D727-5EF2-E1D5-947A-8A57D3C39FA1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26735654"/>
              </p:ext>
            </p:extLst>
          </p:nvPr>
        </p:nvGraphicFramePr>
        <p:xfrm>
          <a:off x="651710" y="2096569"/>
          <a:ext cx="6638793" cy="3588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Slide Number Placeholder 13" hidden="1">
            <a:extLst>
              <a:ext uri="{FF2B5EF4-FFF2-40B4-BE49-F238E27FC236}">
                <a16:creationId xmlns:a16="http://schemas.microsoft.com/office/drawing/2014/main" id="{9E356331-409E-069B-2EC1-9D4CBBD43B2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5436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159F02-EA5F-4666-95B9-754A3D7E219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542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7C7769CC-21DA-3515-F416-66CCE1CB8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055" y="736589"/>
            <a:ext cx="8072593" cy="732155"/>
          </a:xfrm>
        </p:spPr>
        <p:txBody>
          <a:bodyPr/>
          <a:lstStyle/>
          <a:p>
            <a:r>
              <a:rPr lang="en-US" dirty="0"/>
              <a:t>Audit Overview	</a:t>
            </a:r>
          </a:p>
        </p:txBody>
      </p:sp>
      <p:graphicFrame>
        <p:nvGraphicFramePr>
          <p:cNvPr id="10" name="Content Placeholder 6">
            <a:extLst>
              <a:ext uri="{FF2B5EF4-FFF2-40B4-BE49-F238E27FC236}">
                <a16:creationId xmlns:a16="http://schemas.microsoft.com/office/drawing/2014/main" id="{6E0B5945-35FD-D5DE-388F-88A0748E41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7250227"/>
              </p:ext>
            </p:extLst>
          </p:nvPr>
        </p:nvGraphicFramePr>
        <p:xfrm>
          <a:off x="606425" y="1527175"/>
          <a:ext cx="8072438" cy="4594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E356331-409E-069B-2EC1-9D4CBBD43B2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5436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159F02-EA5F-4666-95B9-754A3D7E219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03FAA2DE-00D8-5DA1-A55F-C94A5C2503C3}"/>
              </a:ext>
            </a:extLst>
          </p:cNvPr>
          <p:cNvSpPr txBox="1">
            <a:spLocks/>
          </p:cNvSpPr>
          <p:nvPr/>
        </p:nvSpPr>
        <p:spPr>
          <a:xfrm>
            <a:off x="606055" y="1586196"/>
            <a:ext cx="8072593" cy="459363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Open Sans Condensed SemiBold" pitchFamily="2" charset="0"/>
                <a:ea typeface="Open Sans Condensed SemiBold" pitchFamily="2" charset="0"/>
                <a:cs typeface="Open Sans Condensed SemiBold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 Condensed" pitchFamily="2" charset="0"/>
                <a:ea typeface="Open Sans Condensed" pitchFamily="2" charset="0"/>
                <a:cs typeface="Open Sans Condensed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Condensed Light" pitchFamily="2" charset="0"/>
                <a:ea typeface="Open Sans Condensed Light" pitchFamily="2" charset="0"/>
                <a:cs typeface="Open Sans Condensed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anose="020B0604020202020204" pitchFamily="34" charset="0"/>
              <a:buChar char="•"/>
            </a:pPr>
            <a:endParaRPr lang="en-US" dirty="0"/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60969A4-DE1A-308C-DB62-2F94188B38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0137350"/>
              </p:ext>
            </p:extLst>
          </p:nvPr>
        </p:nvGraphicFramePr>
        <p:xfrm>
          <a:off x="879901" y="1866378"/>
          <a:ext cx="7525063" cy="3490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68580788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E69D83-6EFC-35EC-2FD3-3557E6FFC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Measure Audit Status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FE1D050-B01C-CE47-D1FF-4F9D17E15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1710" y="1663303"/>
            <a:ext cx="10888579" cy="446105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Graphic 7" descr="Daily calendar with solid fill">
            <a:extLst>
              <a:ext uri="{FF2B5EF4-FFF2-40B4-BE49-F238E27FC236}">
                <a16:creationId xmlns:a16="http://schemas.microsoft.com/office/drawing/2014/main" id="{50599C46-45AE-2E03-4DC5-9367D9EEE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9262" y="2434212"/>
            <a:ext cx="1828800" cy="1828800"/>
          </a:xfrm>
          <a:prstGeom prst="rect">
            <a:avLst/>
          </a:prstGeom>
        </p:spPr>
      </p:pic>
      <p:pic>
        <p:nvPicPr>
          <p:cNvPr id="10" name="Graphic 9" descr="Users with solid fill">
            <a:extLst>
              <a:ext uri="{FF2B5EF4-FFF2-40B4-BE49-F238E27FC236}">
                <a16:creationId xmlns:a16="http://schemas.microsoft.com/office/drawing/2014/main" id="{A9AC35B4-7900-16A9-5065-140CB53D93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57776" y="2434212"/>
            <a:ext cx="1828800" cy="1828800"/>
          </a:xfrm>
          <a:prstGeom prst="rect">
            <a:avLst/>
          </a:prstGeom>
        </p:spPr>
      </p:pic>
      <p:pic>
        <p:nvPicPr>
          <p:cNvPr id="12" name="Graphic 11" descr="Magnifying glass with solid fill">
            <a:extLst>
              <a:ext uri="{FF2B5EF4-FFF2-40B4-BE49-F238E27FC236}">
                <a16:creationId xmlns:a16="http://schemas.microsoft.com/office/drawing/2014/main" id="{635F2520-8DD9-A8A7-9804-879058EEED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96290" y="2514600"/>
            <a:ext cx="1828800" cy="1828800"/>
          </a:xfrm>
          <a:prstGeom prst="rect">
            <a:avLst/>
          </a:prstGeom>
        </p:spPr>
      </p:pic>
      <p:sp>
        <p:nvSpPr>
          <p:cNvPr id="14" name="Flowchart: Process 13">
            <a:extLst>
              <a:ext uri="{FF2B5EF4-FFF2-40B4-BE49-F238E27FC236}">
                <a16:creationId xmlns:a16="http://schemas.microsoft.com/office/drawing/2014/main" id="{D4B35024-FD45-BE1F-99D3-12EE4F8C826E}"/>
              </a:ext>
            </a:extLst>
          </p:cNvPr>
          <p:cNvSpPr/>
          <p:nvPr/>
        </p:nvSpPr>
        <p:spPr>
          <a:xfrm>
            <a:off x="4933951" y="4263012"/>
            <a:ext cx="2076449" cy="1127341"/>
          </a:xfrm>
          <a:prstGeom prst="flowChartProcess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Brown Armstrong Accountancy Corp</a:t>
            </a:r>
          </a:p>
        </p:txBody>
      </p:sp>
      <p:sp>
        <p:nvSpPr>
          <p:cNvPr id="16" name="Flowchart: Process 15">
            <a:extLst>
              <a:ext uri="{FF2B5EF4-FFF2-40B4-BE49-F238E27FC236}">
                <a16:creationId xmlns:a16="http://schemas.microsoft.com/office/drawing/2014/main" id="{48CCB163-8418-E875-CE0E-4ACC1015080C}"/>
              </a:ext>
            </a:extLst>
          </p:cNvPr>
          <p:cNvSpPr/>
          <p:nvPr/>
        </p:nvSpPr>
        <p:spPr>
          <a:xfrm>
            <a:off x="8272465" y="4318456"/>
            <a:ext cx="2076449" cy="1127341"/>
          </a:xfrm>
          <a:prstGeom prst="flowChartProcess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July 1, 2023 – June 30, 2025</a:t>
            </a:r>
          </a:p>
        </p:txBody>
      </p:sp>
      <p:sp>
        <p:nvSpPr>
          <p:cNvPr id="17" name="Flowchart: Process 16">
            <a:extLst>
              <a:ext uri="{FF2B5EF4-FFF2-40B4-BE49-F238E27FC236}">
                <a16:creationId xmlns:a16="http://schemas.microsoft.com/office/drawing/2014/main" id="{B87A9EE7-7DFA-6686-420B-8382CE3C61BD}"/>
              </a:ext>
            </a:extLst>
          </p:cNvPr>
          <p:cNvSpPr/>
          <p:nvPr/>
        </p:nvSpPr>
        <p:spPr>
          <a:xfrm>
            <a:off x="1595438" y="3988618"/>
            <a:ext cx="2076449" cy="1127341"/>
          </a:xfrm>
          <a:prstGeom prst="flowChartProcess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Spring 2026</a:t>
            </a:r>
          </a:p>
        </p:txBody>
      </p:sp>
    </p:spTree>
    <p:extLst>
      <p:ext uri="{BB962C8B-B14F-4D97-AF65-F5344CB8AC3E}">
        <p14:creationId xmlns:p14="http://schemas.microsoft.com/office/powerpoint/2010/main" val="1816438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F0B10-FDA6-9A27-6124-6689D3C18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213D75"/>
                </a:solidFill>
              </a:rPr>
              <a:t>Recommendations</a:t>
            </a:r>
          </a:p>
        </p:txBody>
      </p:sp>
      <p:graphicFrame>
        <p:nvGraphicFramePr>
          <p:cNvPr id="4" name="Content Placeholder 8">
            <a:extLst>
              <a:ext uri="{FF2B5EF4-FFF2-40B4-BE49-F238E27FC236}">
                <a16:creationId xmlns:a16="http://schemas.microsoft.com/office/drawing/2014/main" id="{A81BAB66-3418-B053-6511-45B5ABA16A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7612574"/>
              </p:ext>
            </p:extLst>
          </p:nvPr>
        </p:nvGraphicFramePr>
        <p:xfrm>
          <a:off x="606055" y="1991638"/>
          <a:ext cx="8072223" cy="3628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063020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Presentation FY25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D20838EBF2FB42837130A4AEE42CF2" ma:contentTypeVersion="18" ma:contentTypeDescription="Create a new document." ma:contentTypeScope="" ma:versionID="434bb91a2b340cda2acc7b2183f0954d">
  <xsd:schema xmlns:xsd="http://www.w3.org/2001/XMLSchema" xmlns:xs="http://www.w3.org/2001/XMLSchema" xmlns:p="http://schemas.microsoft.com/office/2006/metadata/properties" xmlns:ns2="8f98bae5-a605-4eed-a871-1ef8b53b6521" xmlns:ns3="d612c6d0-d459-443a-b239-e989686eeb22" targetNamespace="http://schemas.microsoft.com/office/2006/metadata/properties" ma:root="true" ma:fieldsID="cafaa563a001e59d14ddd1cd1c4bfddb" ns2:_="" ns3:_="">
    <xsd:import namespace="8f98bae5-a605-4eed-a871-1ef8b53b6521"/>
    <xsd:import namespace="d612c6d0-d459-443a-b239-e989686eeb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98bae5-a605-4eed-a871-1ef8b53b65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74a9f3f-c33f-43ed-8ee9-80d136ec9df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12c6d0-d459-443a-b239-e989686eeb2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e05a909-feee-4072-9d34-15c14fed7c71}" ma:internalName="TaxCatchAll" ma:showField="CatchAllData" ma:web="d612c6d0-d459-443a-b239-e989686eeb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f98bae5-a605-4eed-a871-1ef8b53b6521">
      <Terms xmlns="http://schemas.microsoft.com/office/infopath/2007/PartnerControls"/>
    </lcf76f155ced4ddcb4097134ff3c332f>
    <TaxCatchAll xmlns="d612c6d0-d459-443a-b239-e989686eeb22" xsi:nil="true"/>
  </documentManagement>
</p:properties>
</file>

<file path=customXml/itemProps1.xml><?xml version="1.0" encoding="utf-8"?>
<ds:datastoreItem xmlns:ds="http://schemas.openxmlformats.org/officeDocument/2006/customXml" ds:itemID="{14FA4C60-1625-40A1-9C7E-F219D39943C8}"/>
</file>

<file path=customXml/itemProps2.xml><?xml version="1.0" encoding="utf-8"?>
<ds:datastoreItem xmlns:ds="http://schemas.openxmlformats.org/officeDocument/2006/customXml" ds:itemID="{E9B5EEB0-5BA5-4377-B8E3-51B84A9A19A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A23D9E4-5B5D-451F-93AE-D9C2E1A70E8C}">
  <ds:schemaRefs>
    <ds:schemaRef ds:uri="http://purl.org/dc/terms/"/>
    <ds:schemaRef ds:uri="http://purl.org/dc/dcmitype/"/>
    <ds:schemaRef ds:uri="http://schemas.microsoft.com/office/2006/metadata/properties"/>
    <ds:schemaRef ds:uri="http://purl.org/dc/elements/1.1/"/>
    <ds:schemaRef ds:uri="http://www.w3.org/XML/1998/namespace"/>
    <ds:schemaRef ds:uri="8f98bae5-a605-4eed-a871-1ef8b53b6521"/>
    <ds:schemaRef ds:uri="http://schemas.microsoft.com/office/2006/documentManagement/types"/>
    <ds:schemaRef ds:uri="d612c6d0-d459-443a-b239-e989686eeb22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794</TotalTime>
  <Words>283</Words>
  <Application>Microsoft Office PowerPoint</Application>
  <PresentationFormat>Widescreen</PresentationFormat>
  <Paragraphs>96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Calibri</vt:lpstr>
      <vt:lpstr>Garamond</vt:lpstr>
      <vt:lpstr>Open Sans</vt:lpstr>
      <vt:lpstr>Open Sans Condensed</vt:lpstr>
      <vt:lpstr>Open Sans Condensed ExtraBold</vt:lpstr>
      <vt:lpstr>Open Sans Condensed Light</vt:lpstr>
      <vt:lpstr>Open Sans Condensed SemiBold</vt:lpstr>
      <vt:lpstr>Office 2013 - 2022 Theme</vt:lpstr>
      <vt:lpstr>Fiscal Year 2024-25  Audit Outcomes;  Transparency, Stewardship, and Stability </vt:lpstr>
      <vt:lpstr>Summary</vt:lpstr>
      <vt:lpstr>Independent Taxpayer Oversight Committee</vt:lpstr>
      <vt:lpstr>Financial Key Attributes</vt:lpstr>
      <vt:lpstr>Audit Overview </vt:lpstr>
      <vt:lpstr>Performance Measure Audit Status</vt:lpstr>
      <vt:lpstr>Recommendations</vt:lpstr>
    </vt:vector>
  </TitlesOfParts>
  <Company>County of Sacramento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Item #. SB 1 Local Partnership Program (Competitive)</dc:title>
  <dc:creator>Bewsey. Kevin</dc:creator>
  <cp:lastModifiedBy>Dustin Purinton</cp:lastModifiedBy>
  <cp:revision>1</cp:revision>
  <cp:lastPrinted>2024-10-09T17:53:02Z</cp:lastPrinted>
  <dcterms:created xsi:type="dcterms:W3CDTF">2021-02-17T04:37:45Z</dcterms:created>
  <dcterms:modified xsi:type="dcterms:W3CDTF">2025-10-31T17:29:21Z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0x01010042D20838EBF2FB42837130A4AEE42CF2</vt:lpwstr>
  </property>
  <property fmtid="{D5CDD505-2E9C-101B-9397-08002B2CF9AE}" pid="3" name="MediaServiceImageTags">
    <vt:lpwstr/>
  </property>
</Properties>
</file>